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8" r:id="rId3"/>
    <p:sldId id="259" r:id="rId4"/>
    <p:sldId id="260" r:id="rId5"/>
    <p:sldId id="261" r:id="rId6"/>
    <p:sldId id="263" r:id="rId7"/>
    <p:sldId id="264" r:id="rId8"/>
    <p:sldId id="273" r:id="rId9"/>
    <p:sldId id="265" r:id="rId10"/>
    <p:sldId id="266" r:id="rId11"/>
    <p:sldId id="267" r:id="rId12"/>
    <p:sldId id="257" r:id="rId13"/>
    <p:sldId id="272" r:id="rId14"/>
    <p:sldId id="270" r:id="rId15"/>
    <p:sldId id="268" r:id="rId16"/>
    <p:sldId id="269" r:id="rId17"/>
    <p:sldId id="271" r:id="rId18"/>
  </p:sldIdLst>
  <p:sldSz cx="9753600" cy="7315200"/>
  <p:notesSz cx="6858000" cy="9144000"/>
  <p:embeddedFontLst>
    <p:embeddedFont>
      <p:font typeface="Arimo" panose="020B0604020202020204" charset="0"/>
      <p:regular r:id="rId20"/>
    </p:embeddedFont>
    <p:embeddedFont>
      <p:font typeface="Assistant Regular" panose="020B0604020202020204" charset="-79"/>
      <p:regular r:id="rId21"/>
    </p:embeddedFont>
    <p:embeddedFont>
      <p:font typeface="Calibri" panose="020F0502020204030204" pitchFamily="34" charset="0"/>
      <p:regular r:id="rId22"/>
      <p:bold r:id="rId23"/>
      <p:italic r:id="rId24"/>
      <p:boldItalic r:id="rId25"/>
    </p:embeddedFont>
    <p:embeddedFont>
      <p:font typeface="Cambria Math" panose="02040503050406030204" pitchFamily="18" charset="0"/>
      <p:regular r:id="rId26"/>
    </p:embeddedFont>
    <p:embeddedFont>
      <p:font typeface="Felix Titling" panose="04060505060202020A04" pitchFamily="82" charset="0"/>
      <p:regular r:id="rId27"/>
    </p:embeddedFont>
    <p:embeddedFont>
      <p:font typeface="HK Grotesk Bold" panose="020B0604020202020204" charset="0"/>
      <p:regular r:id="rId28"/>
      <p:bold r:id="rId29"/>
    </p:embeddedFont>
    <p:embeddedFont>
      <p:font typeface="HK Grotesk Medium" panose="020B0604020202020204" charset="0"/>
      <p:regular r:id="rId30"/>
    </p:embeddedFont>
    <p:embeddedFont>
      <p:font typeface="Montserrat Classic" panose="020B0604020202020204" charset="0"/>
      <p:regular r:id="rId31"/>
    </p:embeddedFont>
    <p:embeddedFont>
      <p:font typeface="Montserrat Extra-Bold" panose="020B0604020202020204" charset="0"/>
      <p:regular r:id="rId32"/>
      <p:bold r:id="rId33"/>
    </p:embeddedFont>
    <p:embeddedFont>
      <p:font typeface="Montserrat Extra-Light Bold Italics" panose="020B0604020202020204" charset="0"/>
      <p:regular r:id="rId34"/>
      <p:italic r:id="rId35"/>
    </p:embeddedFont>
    <p:embeddedFont>
      <p:font typeface="Montserrat Light" panose="020B0604020202020204" charset="0"/>
      <p:regular r:id="rId36"/>
    </p:embeddedFont>
    <p:embeddedFont>
      <p:font typeface="Montserrat Light Italics" panose="020B0604020202020204" charset="0"/>
      <p:regular r:id="rId37"/>
      <p:italic r:id="rId38"/>
    </p:embeddedFont>
    <p:embeddedFont>
      <p:font typeface="Muli Bold" panose="020B0604020202020204" charset="0"/>
      <p:regular r:id="rId39"/>
      <p:bold r:id="rId40"/>
    </p:embeddedFont>
    <p:embeddedFont>
      <p:font typeface="Muli Regular" panose="020B0604020202020204" charset="0"/>
      <p:regular r:id="rId41"/>
    </p:embeddedFont>
    <p:embeddedFont>
      <p:font typeface="Open Sans" panose="020B0606030504020204" pitchFamily="34" charset="0"/>
      <p:regular r:id="rId42"/>
      <p:bold r:id="rId43"/>
      <p:italic r:id="rId44"/>
      <p:boldItalic r:id="rId45"/>
    </p:embeddedFont>
    <p:embeddedFont>
      <p:font typeface="Roboto Light" panose="02000000000000000000" pitchFamily="2" charset="0"/>
      <p:regular r:id="rId46"/>
      <p:italic r:id="rId47"/>
    </p:embeddedFont>
    <p:embeddedFont>
      <p:font typeface="Verdana Pro Cond SemiBold" panose="020B0706030504040204" pitchFamily="34" charset="0"/>
      <p:bold r:id="rId48"/>
      <p:boldItalic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 Saesun" initials="KS" lastIdx="1" clrIdx="0">
    <p:extLst>
      <p:ext uri="{19B8F6BF-5375-455C-9EA6-DF929625EA0E}">
        <p15:presenceInfo xmlns:p15="http://schemas.microsoft.com/office/powerpoint/2012/main" userId="S::Saesun.Kim-1@ou.edu::07a870ba-5f94-4185-aa11-549362fc8e8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035D"/>
    <a:srgbClr val="A80E83"/>
    <a:srgbClr val="0C8A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74148" autoAdjust="0"/>
  </p:normalViewPr>
  <p:slideViewPr>
    <p:cSldViewPr>
      <p:cViewPr>
        <p:scale>
          <a:sx n="66" d="100"/>
          <a:sy n="66" d="100"/>
        </p:scale>
        <p:origin x="87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font" Target="fonts/font23.fntdata"/><Relationship Id="rId47" Type="http://schemas.openxmlformats.org/officeDocument/2006/relationships/font" Target="fonts/font28.fntdata"/><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0.fntdata"/><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font" Target="fonts/font21.fntdata"/><Relationship Id="rId45" Type="http://schemas.openxmlformats.org/officeDocument/2006/relationships/font" Target="fonts/font26.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4" Type="http://schemas.openxmlformats.org/officeDocument/2006/relationships/font" Target="fonts/font25.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font" Target="fonts/font24.fntdata"/><Relationship Id="rId48" Type="http://schemas.openxmlformats.org/officeDocument/2006/relationships/font" Target="fonts/font29.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46" Type="http://schemas.openxmlformats.org/officeDocument/2006/relationships/font" Target="fonts/font27.fntdata"/><Relationship Id="rId20" Type="http://schemas.openxmlformats.org/officeDocument/2006/relationships/font" Target="fonts/font1.fntdata"/><Relationship Id="rId41" Type="http://schemas.openxmlformats.org/officeDocument/2006/relationships/font" Target="fonts/font22.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49" Type="http://schemas.openxmlformats.org/officeDocument/2006/relationships/font" Target="fonts/font3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F9ADAF-9E32-4610-8002-5B755025442F}" type="datetimeFigureOut">
              <a:rPr lang="en-US" smtClean="0"/>
              <a:t>7/28/2021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49F170-B992-4F1A-92EB-694A032AE2F2}" type="slidenum">
              <a:rPr lang="en-US" smtClean="0"/>
              <a:t>‹#›</a:t>
            </a:fld>
            <a:endParaRPr lang="en-US"/>
          </a:p>
        </p:txBody>
      </p:sp>
    </p:spTree>
    <p:extLst>
      <p:ext uri="{BB962C8B-B14F-4D97-AF65-F5344CB8AC3E}">
        <p14:creationId xmlns:p14="http://schemas.microsoft.com/office/powerpoint/2010/main" val="3128630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Hello, we’re 1QPoint and we’re a quantum weather forecasting team dedicated to making sure you’re prepared for both sunny and rainy days.</a:t>
            </a:r>
            <a:endParaRPr lang="en-US" dirty="0"/>
          </a:p>
        </p:txBody>
      </p:sp>
      <p:sp>
        <p:nvSpPr>
          <p:cNvPr id="4" name="Slide Number Placeholder 3"/>
          <p:cNvSpPr>
            <a:spLocks noGrp="1"/>
          </p:cNvSpPr>
          <p:nvPr>
            <p:ph type="sldNum" sz="quarter" idx="5"/>
          </p:nvPr>
        </p:nvSpPr>
        <p:spPr/>
        <p:txBody>
          <a:bodyPr/>
          <a:lstStyle/>
          <a:p>
            <a:fld id="{1B49F170-B992-4F1A-92EB-694A032AE2F2}" type="slidenum">
              <a:rPr lang="en-US" smtClean="0"/>
              <a:t>1</a:t>
            </a:fld>
            <a:endParaRPr lang="en-US"/>
          </a:p>
        </p:txBody>
      </p:sp>
    </p:spTree>
    <p:extLst>
      <p:ext uri="{BB962C8B-B14F-4D97-AF65-F5344CB8AC3E}">
        <p14:creationId xmlns:p14="http://schemas.microsoft.com/office/powerpoint/2010/main" val="485622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this is  the McMurray wildfire in 2016.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88,000 people forced from their home. </a:t>
            </a:r>
            <a:endParaRPr lang="en-US" sz="12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If we can detect those event early,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 those catastrophic event can be prevented.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On the top, you can see the satellite image of the event. </a:t>
            </a:r>
          </a:p>
          <a:p>
            <a:endParaRPr lang="en-US" dirty="0"/>
          </a:p>
          <a:p>
            <a:r>
              <a:rPr lang="en-US" dirty="0"/>
              <a:t>Our integrated solution</a:t>
            </a:r>
          </a:p>
          <a:p>
            <a:endParaRPr lang="en-US" dirty="0"/>
          </a:p>
          <a:p>
            <a:r>
              <a:rPr lang="en-US" dirty="0"/>
              <a:t>[Click]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distinguish the location of interest, faster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a:p>
            <a:r>
              <a:rPr lang="en-US" dirty="0"/>
              <a:t>Another important point of our solution is</a:t>
            </a:r>
            <a:br>
              <a:rPr lang="en-US" dirty="0"/>
            </a:br>
            <a:r>
              <a:rPr lang="en-US" dirty="0"/>
              <a:t>it is not only limited to the wild fire detection. </a:t>
            </a:r>
          </a:p>
          <a:p>
            <a:r>
              <a:rPr lang="en-US" dirty="0"/>
              <a:t>Anything brings high temperature which can be detected </a:t>
            </a:r>
          </a:p>
          <a:p>
            <a:r>
              <a:rPr lang="en-US" dirty="0"/>
              <a:t>by inferred // radar // </a:t>
            </a:r>
          </a:p>
          <a:p>
            <a:r>
              <a:rPr lang="en-US" dirty="0"/>
              <a:t>We can provide fast detection using quantum advantages. </a:t>
            </a:r>
          </a:p>
          <a:p>
            <a:endParaRPr lang="en-US" dirty="0"/>
          </a:p>
        </p:txBody>
      </p:sp>
      <p:sp>
        <p:nvSpPr>
          <p:cNvPr id="4" name="Slide Number Placeholder 3"/>
          <p:cNvSpPr>
            <a:spLocks noGrp="1"/>
          </p:cNvSpPr>
          <p:nvPr>
            <p:ph type="sldNum" sz="quarter" idx="5"/>
          </p:nvPr>
        </p:nvSpPr>
        <p:spPr/>
        <p:txBody>
          <a:bodyPr/>
          <a:lstStyle/>
          <a:p>
            <a:fld id="{1B49F170-B992-4F1A-92EB-694A032AE2F2}" type="slidenum">
              <a:rPr lang="en-US" smtClean="0"/>
              <a:t>10</a:t>
            </a:fld>
            <a:endParaRPr lang="en-US"/>
          </a:p>
        </p:txBody>
      </p:sp>
    </p:spTree>
    <p:extLst>
      <p:ext uri="{BB962C8B-B14F-4D97-AF65-F5344CB8AC3E}">
        <p14:creationId xmlns:p14="http://schemas.microsoft.com/office/powerpoint/2010/main" val="1587572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next case is using our quantum machine learning model </a:t>
            </a:r>
          </a:p>
          <a:p>
            <a:r>
              <a:rPr lang="en-US" dirty="0"/>
              <a:t>to train the </a:t>
            </a:r>
            <a:r>
              <a:rPr lang="en-US" dirty="0" err="1"/>
              <a:t>stalite</a:t>
            </a:r>
            <a:r>
              <a:rPr lang="en-US" dirty="0"/>
              <a:t> image.</a:t>
            </a:r>
          </a:p>
          <a:p>
            <a:endParaRPr lang="en-US" dirty="0"/>
          </a:p>
          <a:p>
            <a:r>
              <a:rPr lang="en-US" dirty="0"/>
              <a:t>[Point]</a:t>
            </a:r>
          </a:p>
          <a:p>
            <a:r>
              <a:rPr lang="en-US" dirty="0"/>
              <a:t>As you can see on the image, we can have storm or sunny data.</a:t>
            </a:r>
          </a:p>
          <a:p>
            <a:endParaRPr lang="en-US" dirty="0"/>
          </a:p>
          <a:p>
            <a:r>
              <a:rPr lang="en-US" dirty="0"/>
              <a:t>[Click]</a:t>
            </a:r>
          </a:p>
          <a:p>
            <a:endParaRPr lang="en-US" dirty="0"/>
          </a:p>
          <a:p>
            <a:r>
              <a:rPr lang="en-US" dirty="0"/>
              <a:t>We trained our quantum circuit, </a:t>
            </a:r>
          </a:p>
          <a:p>
            <a:r>
              <a:rPr lang="en-US" dirty="0"/>
              <a:t>We were able to obtain with 90% accuracy for test data.</a:t>
            </a:r>
          </a:p>
          <a:p>
            <a:endParaRPr lang="en-US" dirty="0"/>
          </a:p>
          <a:p>
            <a:r>
              <a:rPr lang="en-US" dirty="0"/>
              <a:t>This will help us to predict the future </a:t>
            </a:r>
            <a:r>
              <a:rPr lang="en-US" dirty="0" err="1"/>
              <a:t>strom</a:t>
            </a:r>
            <a:r>
              <a:rPr lang="en-US" dirty="0"/>
              <a:t> event more accurately.</a:t>
            </a:r>
          </a:p>
          <a:p>
            <a:endParaRPr lang="en-US" dirty="0"/>
          </a:p>
          <a:p>
            <a:r>
              <a:rPr lang="en-US" dirty="0"/>
              <a:t>Our solution will not only give you information for </a:t>
            </a:r>
            <a:r>
              <a:rPr lang="en-US" sz="1200" spc="-15" dirty="0">
                <a:solidFill>
                  <a:srgbClr val="FFFFFF"/>
                </a:solidFill>
                <a:latin typeface="Assistant Regular"/>
              </a:rPr>
              <a:t>bringing an umbrella tomorrow, </a:t>
            </a:r>
          </a:p>
          <a:p>
            <a:r>
              <a:rPr lang="en-US" sz="1200" spc="-15" dirty="0">
                <a:solidFill>
                  <a:srgbClr val="FFFFFF"/>
                </a:solidFill>
                <a:latin typeface="Assistant Regular"/>
              </a:rPr>
              <a:t>This will save people’s life and their asset.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B49F170-B992-4F1A-92EB-694A032AE2F2}" type="slidenum">
              <a:rPr lang="en-US" smtClean="0"/>
              <a:t>11</a:t>
            </a:fld>
            <a:endParaRPr lang="en-US"/>
          </a:p>
        </p:txBody>
      </p:sp>
    </p:spTree>
    <p:extLst>
      <p:ext uri="{BB962C8B-B14F-4D97-AF65-F5344CB8AC3E}">
        <p14:creationId xmlns:p14="http://schemas.microsoft.com/office/powerpoint/2010/main" val="3643112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these work cannot be done without our passionate team members.</a:t>
            </a:r>
          </a:p>
          <a:p>
            <a:r>
              <a:rPr lang="en-US" dirty="0"/>
              <a:t>We have strong business expertise as well as quantum and classical engineers.</a:t>
            </a:r>
          </a:p>
          <a:p>
            <a:r>
              <a:rPr lang="en-US" dirty="0"/>
              <a:t>We are really happy to present our two weather solution in CDL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B49F170-B992-4F1A-92EB-694A032AE2F2}" type="slidenum">
              <a:rPr lang="en-US" smtClean="0"/>
              <a:t>12</a:t>
            </a:fld>
            <a:endParaRPr lang="en-US"/>
          </a:p>
        </p:txBody>
      </p:sp>
    </p:spTree>
    <p:extLst>
      <p:ext uri="{BB962C8B-B14F-4D97-AF65-F5344CB8AC3E}">
        <p14:creationId xmlns:p14="http://schemas.microsoft.com/office/powerpoint/2010/main" val="229555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 you for your attention, and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more details on business application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challenge questions in GitHub.</a:t>
            </a:r>
          </a:p>
          <a:p>
            <a:endParaRPr lang="en-US" dirty="0"/>
          </a:p>
        </p:txBody>
      </p:sp>
      <p:sp>
        <p:nvSpPr>
          <p:cNvPr id="4" name="Slide Number Placeholder 3"/>
          <p:cNvSpPr>
            <a:spLocks noGrp="1"/>
          </p:cNvSpPr>
          <p:nvPr>
            <p:ph type="sldNum" sz="quarter" idx="5"/>
          </p:nvPr>
        </p:nvSpPr>
        <p:spPr/>
        <p:txBody>
          <a:bodyPr/>
          <a:lstStyle/>
          <a:p>
            <a:fld id="{1B49F170-B992-4F1A-92EB-694A032AE2F2}" type="slidenum">
              <a:rPr lang="en-US" smtClean="0"/>
              <a:t>13</a:t>
            </a:fld>
            <a:endParaRPr lang="en-US"/>
          </a:p>
        </p:txBody>
      </p:sp>
    </p:spTree>
    <p:extLst>
      <p:ext uri="{BB962C8B-B14F-4D97-AF65-F5344CB8AC3E}">
        <p14:creationId xmlns:p14="http://schemas.microsoft.com/office/powerpoint/2010/main" val="126002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In 2020 alone the US had 22 weather related events resulting in 100 billion $US damage cost and 300 deaths! We believe that quantum computing algorithms can be incredibly promising in bringing greater accuracy to weather forecasting and by doing so to save people’s lives and make business thrive!</a:t>
            </a:r>
            <a:endParaRPr lang="en-US" dirty="0"/>
          </a:p>
        </p:txBody>
      </p:sp>
      <p:sp>
        <p:nvSpPr>
          <p:cNvPr id="4" name="Slide Number Placeholder 3"/>
          <p:cNvSpPr>
            <a:spLocks noGrp="1"/>
          </p:cNvSpPr>
          <p:nvPr>
            <p:ph type="sldNum" sz="quarter" idx="5"/>
          </p:nvPr>
        </p:nvSpPr>
        <p:spPr/>
        <p:txBody>
          <a:bodyPr/>
          <a:lstStyle/>
          <a:p>
            <a:fld id="{1B49F170-B992-4F1A-92EB-694A032AE2F2}" type="slidenum">
              <a:rPr lang="en-US" smtClean="0"/>
              <a:t>2</a:t>
            </a:fld>
            <a:endParaRPr lang="en-US"/>
          </a:p>
        </p:txBody>
      </p:sp>
    </p:spTree>
    <p:extLst>
      <p:ext uri="{BB962C8B-B14F-4D97-AF65-F5344CB8AC3E}">
        <p14:creationId xmlns:p14="http://schemas.microsoft.com/office/powerpoint/2010/main" val="79256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So why should you care about quantum weather? Here to explain is Ricky…</a:t>
            </a:r>
            <a:endParaRPr lang="en-US" dirty="0"/>
          </a:p>
        </p:txBody>
      </p:sp>
      <p:sp>
        <p:nvSpPr>
          <p:cNvPr id="4" name="Slide Number Placeholder 3"/>
          <p:cNvSpPr>
            <a:spLocks noGrp="1"/>
          </p:cNvSpPr>
          <p:nvPr>
            <p:ph type="sldNum" sz="quarter" idx="5"/>
          </p:nvPr>
        </p:nvSpPr>
        <p:spPr/>
        <p:txBody>
          <a:bodyPr/>
          <a:lstStyle/>
          <a:p>
            <a:fld id="{1B49F170-B992-4F1A-92EB-694A032AE2F2}" type="slidenum">
              <a:rPr lang="en-US" smtClean="0"/>
              <a:t>3</a:t>
            </a:fld>
            <a:endParaRPr lang="en-US"/>
          </a:p>
        </p:txBody>
      </p:sp>
    </p:spTree>
    <p:extLst>
      <p:ext uri="{BB962C8B-B14F-4D97-AF65-F5344CB8AC3E}">
        <p14:creationId xmlns:p14="http://schemas.microsoft.com/office/powerpoint/2010/main" val="80624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Our experts believe that there is a quantum advantage.</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We can provide faster detection</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And eventually we believe that quantum computers can efficiently store vast amounts of weather data.</a:t>
            </a:r>
          </a:p>
          <a:p>
            <a:endParaRPr lang="en-US" dirty="0"/>
          </a:p>
        </p:txBody>
      </p:sp>
      <p:sp>
        <p:nvSpPr>
          <p:cNvPr id="4" name="Slide Number Placeholder 3"/>
          <p:cNvSpPr>
            <a:spLocks noGrp="1"/>
          </p:cNvSpPr>
          <p:nvPr>
            <p:ph type="sldNum" sz="quarter" idx="5"/>
          </p:nvPr>
        </p:nvSpPr>
        <p:spPr/>
        <p:txBody>
          <a:bodyPr/>
          <a:lstStyle/>
          <a:p>
            <a:fld id="{1B49F170-B992-4F1A-92EB-694A032AE2F2}" type="slidenum">
              <a:rPr lang="en-US" smtClean="0"/>
              <a:t>4</a:t>
            </a:fld>
            <a:endParaRPr lang="en-US"/>
          </a:p>
        </p:txBody>
      </p:sp>
    </p:spTree>
    <p:extLst>
      <p:ext uri="{BB962C8B-B14F-4D97-AF65-F5344CB8AC3E}">
        <p14:creationId xmlns:p14="http://schemas.microsoft.com/office/powerpoint/2010/main" val="4003509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Hello, we’re 1QPoint and we’re a quantum weather forecasting team dedicated to making sure you’re prepared for both sunny and rainy days.</a:t>
            </a:r>
            <a:endParaRPr lang="en-US" dirty="0"/>
          </a:p>
        </p:txBody>
      </p:sp>
      <p:sp>
        <p:nvSpPr>
          <p:cNvPr id="4" name="Slide Number Placeholder 3"/>
          <p:cNvSpPr>
            <a:spLocks noGrp="1"/>
          </p:cNvSpPr>
          <p:nvPr>
            <p:ph type="sldNum" sz="quarter" idx="5"/>
          </p:nvPr>
        </p:nvSpPr>
        <p:spPr/>
        <p:txBody>
          <a:bodyPr/>
          <a:lstStyle/>
          <a:p>
            <a:fld id="{1B49F170-B992-4F1A-92EB-694A032AE2F2}" type="slidenum">
              <a:rPr lang="en-US" smtClean="0"/>
              <a:t>5</a:t>
            </a:fld>
            <a:endParaRPr lang="en-US"/>
          </a:p>
        </p:txBody>
      </p:sp>
    </p:spTree>
    <p:extLst>
      <p:ext uri="{BB962C8B-B14F-4D97-AF65-F5344CB8AC3E}">
        <p14:creationId xmlns:p14="http://schemas.microsoft.com/office/powerpoint/2010/main" val="4244116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provide innovative solution by // encoding the image data into quantum circuit.</a:t>
            </a:r>
          </a:p>
          <a:p>
            <a:r>
              <a:rPr lang="en-US" dirty="0"/>
              <a:t>Image data such as inferred, // radar, // and </a:t>
            </a:r>
            <a:r>
              <a:rPr lang="en-US" dirty="0" err="1"/>
              <a:t>statlite</a:t>
            </a:r>
            <a:r>
              <a:rPr lang="en-US" dirty="0"/>
              <a:t> images are widely used in weather forecasting. </a:t>
            </a:r>
          </a:p>
          <a:p>
            <a:endParaRPr lang="en-US" dirty="0"/>
          </a:p>
          <a:p>
            <a:r>
              <a:rPr lang="en-US" dirty="0"/>
              <a:t>If we can map </a:t>
            </a:r>
          </a:p>
          <a:p>
            <a:r>
              <a:rPr lang="en-US" dirty="0"/>
              <a:t>our information of the pixel </a:t>
            </a:r>
          </a:p>
          <a:p>
            <a:r>
              <a:rPr lang="en-US" dirty="0"/>
              <a:t>into the quantum state. </a:t>
            </a:r>
          </a:p>
          <a:p>
            <a:endParaRPr lang="en-US" dirty="0"/>
          </a:p>
          <a:p>
            <a:r>
              <a:rPr lang="en-US" dirty="0"/>
              <a:t>We can take </a:t>
            </a:r>
            <a:r>
              <a:rPr lang="en-US" dirty="0" err="1"/>
              <a:t>adventage</a:t>
            </a:r>
            <a:r>
              <a:rPr lang="en-US" dirty="0"/>
              <a:t> of quantum algorithm </a:t>
            </a:r>
          </a:p>
          <a:p>
            <a:r>
              <a:rPr lang="en-US" dirty="0"/>
              <a:t>to predict the </a:t>
            </a:r>
            <a:r>
              <a:rPr lang="en-US" b="1" dirty="0"/>
              <a:t>alarming</a:t>
            </a:r>
            <a:r>
              <a:rPr lang="en-US" dirty="0"/>
              <a:t> event fast.</a:t>
            </a:r>
          </a:p>
          <a:p>
            <a:endParaRPr lang="en-US" dirty="0"/>
          </a:p>
          <a:p>
            <a:endParaRPr lang="en-US" dirty="0"/>
          </a:p>
          <a:p>
            <a:r>
              <a:rPr lang="en-US" dirty="0"/>
              <a:t>For example, </a:t>
            </a:r>
          </a:p>
          <a:p>
            <a:r>
              <a:rPr lang="en-US" dirty="0"/>
              <a:t>After encoding the data, we apply to </a:t>
            </a:r>
            <a:r>
              <a:rPr lang="en-US" dirty="0" err="1"/>
              <a:t>grover</a:t>
            </a:r>
            <a:r>
              <a:rPr lang="en-US" dirty="0"/>
              <a:t> search algorithm to find suspicious event in the image.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B49F170-B992-4F1A-92EB-694A032AE2F2}" type="slidenum">
              <a:rPr lang="en-US" smtClean="0"/>
              <a:t>6</a:t>
            </a:fld>
            <a:endParaRPr lang="en-US"/>
          </a:p>
        </p:txBody>
      </p:sp>
    </p:spTree>
    <p:extLst>
      <p:ext uri="{BB962C8B-B14F-4D97-AF65-F5344CB8AC3E}">
        <p14:creationId xmlns:p14="http://schemas.microsoft.com/office/powerpoint/2010/main" val="4077883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can see that as we increase the </a:t>
            </a:r>
            <a:r>
              <a:rPr lang="en-US" dirty="0" err="1"/>
              <a:t>interation</a:t>
            </a:r>
            <a:r>
              <a:rPr lang="en-US" dirty="0"/>
              <a:t> of Grover algorithm.</a:t>
            </a:r>
          </a:p>
          <a:p>
            <a:r>
              <a:rPr lang="en-US" dirty="0"/>
              <a:t>Bright spots are showing up, and we can easily distingue the spot.</a:t>
            </a:r>
          </a:p>
          <a:p>
            <a:endParaRPr lang="en-US" dirty="0"/>
          </a:p>
          <a:p>
            <a:endParaRPr lang="en-US" dirty="0"/>
          </a:p>
          <a:p>
            <a:r>
              <a:rPr lang="en-US" dirty="0"/>
              <a:t>Since Grover algorithm has quadratic speed up over classical computer for finding the unique dataset</a:t>
            </a:r>
          </a:p>
          <a:p>
            <a:r>
              <a:rPr lang="en-US" dirty="0"/>
              <a:t>This algorithm can be very useful for detecting the suspicious activity from the image.</a:t>
            </a:r>
          </a:p>
        </p:txBody>
      </p:sp>
      <p:sp>
        <p:nvSpPr>
          <p:cNvPr id="4" name="Slide Number Placeholder 3"/>
          <p:cNvSpPr>
            <a:spLocks noGrp="1"/>
          </p:cNvSpPr>
          <p:nvPr>
            <p:ph type="sldNum" sz="quarter" idx="5"/>
          </p:nvPr>
        </p:nvSpPr>
        <p:spPr/>
        <p:txBody>
          <a:bodyPr/>
          <a:lstStyle/>
          <a:p>
            <a:fld id="{1B49F170-B992-4F1A-92EB-694A032AE2F2}" type="slidenum">
              <a:rPr lang="en-US" smtClean="0"/>
              <a:t>7</a:t>
            </a:fld>
            <a:endParaRPr lang="en-US"/>
          </a:p>
        </p:txBody>
      </p:sp>
    </p:spTree>
    <p:extLst>
      <p:ext uri="{BB962C8B-B14F-4D97-AF65-F5344CB8AC3E}">
        <p14:creationId xmlns:p14="http://schemas.microsoft.com/office/powerpoint/2010/main" val="3308995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second solution is utilizing the near-term quantum machine learning model</a:t>
            </a:r>
          </a:p>
          <a:p>
            <a:endParaRPr lang="en-US" dirty="0"/>
          </a:p>
          <a:p>
            <a:r>
              <a:rPr lang="en-US" dirty="0"/>
              <a:t>We </a:t>
            </a:r>
            <a:r>
              <a:rPr lang="en-US" dirty="0" err="1"/>
              <a:t>choosed</a:t>
            </a:r>
            <a:r>
              <a:rPr lang="en-US" dirty="0"/>
              <a:t> high expressive and good entanglement  capable quantum circuit </a:t>
            </a:r>
          </a:p>
          <a:p>
            <a:r>
              <a:rPr lang="en-US" dirty="0"/>
              <a:t>from the paper by Hannah Sim, </a:t>
            </a:r>
          </a:p>
          <a:p>
            <a:endParaRPr lang="en-US" dirty="0"/>
          </a:p>
          <a:p>
            <a:r>
              <a:rPr lang="en-US" dirty="0"/>
              <a:t>[Click]</a:t>
            </a:r>
          </a:p>
          <a:p>
            <a:endParaRPr lang="en-US" dirty="0"/>
          </a:p>
          <a:p>
            <a:r>
              <a:rPr lang="en-US" dirty="0"/>
              <a:t>Using the quantum circuit, we encode the image data, </a:t>
            </a:r>
          </a:p>
          <a:p>
            <a:r>
              <a:rPr lang="en-US" dirty="0"/>
              <a:t>train our quantum circuit..</a:t>
            </a:r>
          </a:p>
          <a:p>
            <a:endParaRPr lang="en-US" dirty="0"/>
          </a:p>
          <a:p>
            <a:r>
              <a:rPr lang="en-US" dirty="0"/>
              <a:t>After the training, our quantum circuit can classify the image information.</a:t>
            </a:r>
          </a:p>
          <a:p>
            <a:endParaRPr lang="en-US" dirty="0"/>
          </a:p>
          <a:p>
            <a:endParaRPr lang="en-US" dirty="0"/>
          </a:p>
        </p:txBody>
      </p:sp>
      <p:sp>
        <p:nvSpPr>
          <p:cNvPr id="4" name="Slide Number Placeholder 3"/>
          <p:cNvSpPr>
            <a:spLocks noGrp="1"/>
          </p:cNvSpPr>
          <p:nvPr>
            <p:ph type="sldNum" sz="quarter" idx="5"/>
          </p:nvPr>
        </p:nvSpPr>
        <p:spPr/>
        <p:txBody>
          <a:bodyPr/>
          <a:lstStyle/>
          <a:p>
            <a:fld id="{1B49F170-B992-4F1A-92EB-694A032AE2F2}" type="slidenum">
              <a:rPr lang="en-US" smtClean="0"/>
              <a:t>8</a:t>
            </a:fld>
            <a:endParaRPr lang="en-US"/>
          </a:p>
        </p:txBody>
      </p:sp>
    </p:spTree>
    <p:extLst>
      <p:ext uri="{BB962C8B-B14F-4D97-AF65-F5344CB8AC3E}">
        <p14:creationId xmlns:p14="http://schemas.microsoft.com/office/powerpoint/2010/main" val="3492667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two unique solutions have numerous applications </a:t>
            </a:r>
            <a:br>
              <a:rPr lang="en-US" dirty="0"/>
            </a:br>
            <a:r>
              <a:rPr lang="en-US" dirty="0"/>
              <a:t>as we are building toward fault tolerant quantum computer. </a:t>
            </a:r>
          </a:p>
          <a:p>
            <a:endParaRPr lang="en-US" dirty="0"/>
          </a:p>
          <a:p>
            <a:r>
              <a:rPr lang="en-US" dirty="0"/>
              <a:t>We would like to introduce our two use cases of our solutions.</a:t>
            </a:r>
          </a:p>
        </p:txBody>
      </p:sp>
      <p:sp>
        <p:nvSpPr>
          <p:cNvPr id="4" name="Slide Number Placeholder 3"/>
          <p:cNvSpPr>
            <a:spLocks noGrp="1"/>
          </p:cNvSpPr>
          <p:nvPr>
            <p:ph type="sldNum" sz="quarter" idx="5"/>
          </p:nvPr>
        </p:nvSpPr>
        <p:spPr/>
        <p:txBody>
          <a:bodyPr/>
          <a:lstStyle/>
          <a:p>
            <a:fld id="{1B49F170-B992-4F1A-92EB-694A032AE2F2}" type="slidenum">
              <a:rPr lang="en-US" smtClean="0"/>
              <a:t>9</a:t>
            </a:fld>
            <a:endParaRPr lang="en-US"/>
          </a:p>
        </p:txBody>
      </p:sp>
    </p:spTree>
    <p:extLst>
      <p:ext uri="{BB962C8B-B14F-4D97-AF65-F5344CB8AC3E}">
        <p14:creationId xmlns:p14="http://schemas.microsoft.com/office/powerpoint/2010/main" val="113677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7/28/2021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3.jpe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png"/><Relationship Id="rId7" Type="http://schemas.openxmlformats.org/officeDocument/2006/relationships/image" Target="../media/image43.png"/><Relationship Id="rId2" Type="http://schemas.openxmlformats.org/officeDocument/2006/relationships/image" Target="../media/image40.jpeg"/><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6.png"/><Relationship Id="rId9" Type="http://schemas.openxmlformats.org/officeDocument/2006/relationships/image" Target="../media/image45.png"/></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3.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6.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8.xml"/><Relationship Id="rId16"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rcRect l="13512" t="5797" r="10543" b="8766"/>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731520" y="4498076"/>
            <a:ext cx="8161360" cy="2003179"/>
            <a:chOff x="0" y="9525"/>
            <a:chExt cx="10881814" cy="2670907"/>
          </a:xfrm>
        </p:grpSpPr>
        <p:sp>
          <p:nvSpPr>
            <p:cNvPr id="3" name="TextBox 3"/>
            <p:cNvSpPr txBox="1"/>
            <p:nvPr/>
          </p:nvSpPr>
          <p:spPr>
            <a:xfrm>
              <a:off x="203200" y="1429319"/>
              <a:ext cx="5323840" cy="1251113"/>
            </a:xfrm>
            <a:prstGeom prst="rect">
              <a:avLst/>
            </a:prstGeom>
          </p:spPr>
          <p:txBody>
            <a:bodyPr wrap="square" lIns="0" tIns="0" rIns="0" bIns="0" rtlCol="0" anchor="t">
              <a:spAutoFit/>
            </a:bodyPr>
            <a:lstStyle/>
            <a:p>
              <a:pPr>
                <a:lnSpc>
                  <a:spcPts val="3779"/>
                </a:lnSpc>
                <a:spcBef>
                  <a:spcPct val="0"/>
                </a:spcBef>
              </a:pPr>
              <a:r>
                <a:rPr lang="en-US" sz="2700" b="1" dirty="0">
                  <a:solidFill>
                    <a:srgbClr val="731F7D"/>
                  </a:solidFill>
                  <a:latin typeface="Montserrat Extra-Light Bold Italics"/>
                </a:rPr>
                <a:t>Your Partner for </a:t>
              </a:r>
              <a:r>
                <a:rPr lang="en-US" sz="2700" dirty="0">
                  <a:solidFill>
                    <a:srgbClr val="731F7D"/>
                  </a:solidFill>
                  <a:latin typeface="Montserrat Extra-Light Bold Italics"/>
                </a:rPr>
                <a:t>Accurate</a:t>
              </a:r>
              <a:r>
                <a:rPr lang="en-US" sz="2700" b="1" dirty="0">
                  <a:solidFill>
                    <a:srgbClr val="731F7D"/>
                  </a:solidFill>
                  <a:latin typeface="Montserrat Extra-Light Bold Italics"/>
                </a:rPr>
                <a:t> Weather</a:t>
              </a:r>
            </a:p>
          </p:txBody>
        </p:sp>
        <p:sp>
          <p:nvSpPr>
            <p:cNvPr id="4" name="TextBox 4"/>
            <p:cNvSpPr txBox="1"/>
            <p:nvPr/>
          </p:nvSpPr>
          <p:spPr>
            <a:xfrm>
              <a:off x="0" y="9525"/>
              <a:ext cx="10881814" cy="1185455"/>
            </a:xfrm>
            <a:prstGeom prst="rect">
              <a:avLst/>
            </a:prstGeom>
          </p:spPr>
          <p:txBody>
            <a:bodyPr lIns="0" tIns="0" rIns="0" bIns="0" rtlCol="0" anchor="t">
              <a:spAutoFit/>
            </a:bodyPr>
            <a:lstStyle/>
            <a:p>
              <a:pPr>
                <a:lnSpc>
                  <a:spcPts val="7080"/>
                </a:lnSpc>
              </a:pPr>
              <a:r>
                <a:rPr lang="en-US" sz="6000" dirty="0">
                  <a:solidFill>
                    <a:srgbClr val="000000"/>
                  </a:solidFill>
                  <a:latin typeface="HK Grotesk Bold"/>
                </a:rPr>
                <a:t>1QPoint</a:t>
              </a:r>
            </a:p>
          </p:txBody>
        </p:sp>
      </p:grpSp>
      <p:pic>
        <p:nvPicPr>
          <p:cNvPr id="5" name="Picture 5"/>
          <p:cNvPicPr>
            <a:picLocks noChangeAspect="1"/>
          </p:cNvPicPr>
          <p:nvPr/>
        </p:nvPicPr>
        <p:blipFill>
          <a:blip r:embed="rId4"/>
          <a:srcRect/>
          <a:stretch>
            <a:fillRect/>
          </a:stretch>
        </p:blipFill>
        <p:spPr>
          <a:xfrm rot="-5550229">
            <a:off x="4050848" y="-1127659"/>
            <a:ext cx="5867962" cy="5222486"/>
          </a:xfrm>
          <a:prstGeom prst="rect">
            <a:avLst/>
          </a:prstGeom>
        </p:spPr>
      </p:pic>
      <p:pic>
        <p:nvPicPr>
          <p:cNvPr id="6" name="Picture 6"/>
          <p:cNvPicPr>
            <a:picLocks noChangeAspect="1"/>
          </p:cNvPicPr>
          <p:nvPr/>
        </p:nvPicPr>
        <p:blipFill>
          <a:blip r:embed="rId5"/>
          <a:srcRect/>
          <a:stretch>
            <a:fillRect/>
          </a:stretch>
        </p:blipFill>
        <p:spPr>
          <a:xfrm rot="-10567437">
            <a:off x="8110392" y="5055177"/>
            <a:ext cx="2588757" cy="2475499"/>
          </a:xfrm>
          <a:prstGeom prst="rect">
            <a:avLst/>
          </a:prstGeom>
        </p:spPr>
      </p:pic>
      <p:pic>
        <p:nvPicPr>
          <p:cNvPr id="7" name="Picture 7"/>
          <p:cNvPicPr>
            <a:picLocks noChangeAspect="1"/>
          </p:cNvPicPr>
          <p:nvPr/>
        </p:nvPicPr>
        <p:blipFill>
          <a:blip r:embed="rId6"/>
          <a:srcRect/>
          <a:stretch>
            <a:fillRect/>
          </a:stretch>
        </p:blipFill>
        <p:spPr>
          <a:xfrm>
            <a:off x="0" y="1123588"/>
            <a:ext cx="3354492" cy="68767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180000">
                                      <p:cBhvr>
                                        <p:cTn id="6" dur="1000" fill="hold"/>
                                        <p:tgtEl>
                                          <p:spTgt spid="5"/>
                                        </p:tgtEl>
                                        <p:attrNameLst>
                                          <p:attrName>r</p:attrName>
                                        </p:attrNameLst>
                                      </p:cBhvr>
                                    </p:animRot>
                                  </p:childTnLst>
                                </p:cTn>
                              </p:par>
                              <p:par>
                                <p:cTn id="7" presetID="8" presetClass="emph" presetSubtype="0" fill="hold" nodeType="withEffect">
                                  <p:stCondLst>
                                    <p:cond delay="0"/>
                                  </p:stCondLst>
                                  <p:childTnLst>
                                    <p:animRot by="180000">
                                      <p:cBhvr>
                                        <p:cTn id="8" dur="10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5" name="TextBox 5"/>
          <p:cNvSpPr txBox="1"/>
          <p:nvPr/>
        </p:nvSpPr>
        <p:spPr>
          <a:xfrm>
            <a:off x="4362702" y="947125"/>
            <a:ext cx="4659378" cy="1510991"/>
          </a:xfrm>
          <a:prstGeom prst="rect">
            <a:avLst/>
          </a:prstGeom>
        </p:spPr>
        <p:txBody>
          <a:bodyPr lIns="0" tIns="0" rIns="0" bIns="0" rtlCol="0" anchor="t">
            <a:spAutoFit/>
          </a:bodyPr>
          <a:lstStyle/>
          <a:p>
            <a:pPr>
              <a:lnSpc>
                <a:spcPts val="5900"/>
              </a:lnSpc>
            </a:pPr>
            <a:r>
              <a:rPr lang="en-US" sz="5000">
                <a:solidFill>
                  <a:srgbClr val="FFFFFF"/>
                </a:solidFill>
                <a:latin typeface="HK Grotesk Bold"/>
              </a:rPr>
              <a:t>WildFire Detection</a:t>
            </a:r>
          </a:p>
        </p:txBody>
      </p:sp>
      <p:grpSp>
        <p:nvGrpSpPr>
          <p:cNvPr id="6" name="Group 6"/>
          <p:cNvGrpSpPr/>
          <p:nvPr/>
        </p:nvGrpSpPr>
        <p:grpSpPr>
          <a:xfrm>
            <a:off x="7105147" y="3906244"/>
            <a:ext cx="1916933" cy="2510646"/>
            <a:chOff x="0" y="0"/>
            <a:chExt cx="2555911" cy="3347530"/>
          </a:xfrm>
        </p:grpSpPr>
        <p:sp>
          <p:nvSpPr>
            <p:cNvPr id="7" name="TextBox 7"/>
            <p:cNvSpPr txBox="1"/>
            <p:nvPr/>
          </p:nvSpPr>
          <p:spPr>
            <a:xfrm>
              <a:off x="0" y="1215406"/>
              <a:ext cx="2555911" cy="2132124"/>
            </a:xfrm>
            <a:prstGeom prst="rect">
              <a:avLst/>
            </a:prstGeom>
          </p:spPr>
          <p:txBody>
            <a:bodyPr lIns="0" tIns="0" rIns="0" bIns="0" rtlCol="0" anchor="t">
              <a:spAutoFit/>
            </a:bodyPr>
            <a:lstStyle/>
            <a:p>
              <a:pPr>
                <a:lnSpc>
                  <a:spcPts val="2099"/>
                </a:lnSpc>
                <a:spcBef>
                  <a:spcPct val="0"/>
                </a:spcBef>
              </a:pPr>
              <a:r>
                <a:rPr lang="en-US" sz="1499" spc="-14" dirty="0">
                  <a:solidFill>
                    <a:srgbClr val="FFFFFF"/>
                  </a:solidFill>
                  <a:latin typeface="Assistant Regular"/>
                </a:rPr>
                <a:t>This detection method can be applied for faster detection of suspicious event in the image data such as radar image for enemy air defenses </a:t>
              </a:r>
            </a:p>
          </p:txBody>
        </p:sp>
        <p:sp>
          <p:nvSpPr>
            <p:cNvPr id="8" name="TextBox 8"/>
            <p:cNvSpPr txBox="1"/>
            <p:nvPr/>
          </p:nvSpPr>
          <p:spPr>
            <a:xfrm>
              <a:off x="0" y="0"/>
              <a:ext cx="2555911" cy="799322"/>
            </a:xfrm>
            <a:prstGeom prst="rect">
              <a:avLst/>
            </a:prstGeom>
          </p:spPr>
          <p:txBody>
            <a:bodyPr lIns="0" tIns="0" rIns="0" bIns="0" rtlCol="0" anchor="t">
              <a:spAutoFit/>
            </a:bodyPr>
            <a:lstStyle/>
            <a:p>
              <a:pPr marL="0" lvl="0" indent="0">
                <a:lnSpc>
                  <a:spcPts val="4720"/>
                </a:lnSpc>
                <a:spcBef>
                  <a:spcPct val="0"/>
                </a:spcBef>
              </a:pPr>
              <a:r>
                <a:rPr lang="en-US" sz="4000" dirty="0">
                  <a:solidFill>
                    <a:srgbClr val="FFFFFF"/>
                  </a:solidFill>
                  <a:latin typeface="HK Grotesk Bold"/>
                </a:rPr>
                <a:t>02</a:t>
              </a:r>
            </a:p>
          </p:txBody>
        </p:sp>
      </p:grpSp>
      <p:grpSp>
        <p:nvGrpSpPr>
          <p:cNvPr id="9" name="Group 9"/>
          <p:cNvGrpSpPr/>
          <p:nvPr/>
        </p:nvGrpSpPr>
        <p:grpSpPr>
          <a:xfrm>
            <a:off x="4362702" y="3906244"/>
            <a:ext cx="1985011" cy="2510646"/>
            <a:chOff x="0" y="0"/>
            <a:chExt cx="2646681" cy="3347530"/>
          </a:xfrm>
        </p:grpSpPr>
        <p:sp>
          <p:nvSpPr>
            <p:cNvPr id="10" name="TextBox 10"/>
            <p:cNvSpPr txBox="1"/>
            <p:nvPr/>
          </p:nvSpPr>
          <p:spPr>
            <a:xfrm>
              <a:off x="1" y="1215406"/>
              <a:ext cx="2646680" cy="2132124"/>
            </a:xfrm>
            <a:prstGeom prst="rect">
              <a:avLst/>
            </a:prstGeom>
          </p:spPr>
          <p:txBody>
            <a:bodyPr wrap="square" lIns="0" tIns="0" rIns="0" bIns="0" rtlCol="0" anchor="t">
              <a:spAutoFit/>
            </a:bodyPr>
            <a:lstStyle/>
            <a:p>
              <a:pPr>
                <a:lnSpc>
                  <a:spcPts val="2099"/>
                </a:lnSpc>
                <a:spcBef>
                  <a:spcPct val="0"/>
                </a:spcBef>
              </a:pPr>
              <a:r>
                <a:rPr lang="en-US" sz="1499" spc="-14" dirty="0">
                  <a:solidFill>
                    <a:srgbClr val="FFFFFF"/>
                  </a:solidFill>
                  <a:latin typeface="Assistant Regular"/>
                </a:rPr>
                <a:t>Grover detection can sense fires immediately after ignition, reduce the response time for local fire department and minimizing the risk</a:t>
              </a:r>
            </a:p>
          </p:txBody>
        </p:sp>
        <p:sp>
          <p:nvSpPr>
            <p:cNvPr id="11" name="TextBox 11"/>
            <p:cNvSpPr txBox="1"/>
            <p:nvPr/>
          </p:nvSpPr>
          <p:spPr>
            <a:xfrm>
              <a:off x="0" y="0"/>
              <a:ext cx="2555911" cy="799322"/>
            </a:xfrm>
            <a:prstGeom prst="rect">
              <a:avLst/>
            </a:prstGeom>
          </p:spPr>
          <p:txBody>
            <a:bodyPr lIns="0" tIns="0" rIns="0" bIns="0" rtlCol="0" anchor="t">
              <a:spAutoFit/>
            </a:bodyPr>
            <a:lstStyle/>
            <a:p>
              <a:pPr marL="0" lvl="0" indent="0">
                <a:lnSpc>
                  <a:spcPts val="4720"/>
                </a:lnSpc>
                <a:spcBef>
                  <a:spcPct val="0"/>
                </a:spcBef>
              </a:pPr>
              <a:r>
                <a:rPr lang="en-US" sz="4000" dirty="0">
                  <a:solidFill>
                    <a:srgbClr val="FFFFFF"/>
                  </a:solidFill>
                  <a:latin typeface="HK Grotesk Bold"/>
                </a:rPr>
                <a:t>01</a:t>
              </a:r>
            </a:p>
          </p:txBody>
        </p:sp>
      </p:grpSp>
      <p:sp>
        <p:nvSpPr>
          <p:cNvPr id="12" name="TextBox 12"/>
          <p:cNvSpPr txBox="1"/>
          <p:nvPr/>
        </p:nvSpPr>
        <p:spPr>
          <a:xfrm>
            <a:off x="4578285" y="2391441"/>
            <a:ext cx="1985010" cy="584835"/>
          </a:xfrm>
          <a:prstGeom prst="rect">
            <a:avLst/>
          </a:prstGeom>
        </p:spPr>
        <p:txBody>
          <a:bodyPr lIns="0" tIns="0" rIns="0" bIns="0" rtlCol="0" anchor="t">
            <a:spAutoFit/>
          </a:bodyPr>
          <a:lstStyle/>
          <a:p>
            <a:pPr algn="ctr">
              <a:lnSpc>
                <a:spcPts val="4759"/>
              </a:lnSpc>
            </a:pPr>
            <a:r>
              <a:rPr lang="en-US" sz="3400">
                <a:solidFill>
                  <a:srgbClr val="FFFFFF"/>
                </a:solidFill>
                <a:latin typeface="Open Sans"/>
              </a:rPr>
              <a:t>with fireQ</a:t>
            </a:r>
          </a:p>
        </p:txBody>
      </p:sp>
      <p:sp>
        <p:nvSpPr>
          <p:cNvPr id="13" name="TextBox 13"/>
          <p:cNvSpPr txBox="1"/>
          <p:nvPr/>
        </p:nvSpPr>
        <p:spPr>
          <a:xfrm>
            <a:off x="8869120" y="6583680"/>
            <a:ext cx="736600" cy="762000"/>
          </a:xfrm>
          <a:prstGeom prst="rect">
            <a:avLst/>
          </a:prstGeom>
        </p:spPr>
        <p:txBody>
          <a:bodyPr lIns="0" tIns="0" rIns="0" bIns="0" rtlCol="0" anchor="t">
            <a:spAutoFit/>
          </a:bodyPr>
          <a:lstStyle/>
          <a:p>
            <a:pPr algn="ctr">
              <a:lnSpc>
                <a:spcPts val="5900"/>
              </a:lnSpc>
              <a:spcBef>
                <a:spcPct val="0"/>
              </a:spcBef>
            </a:pPr>
            <a:r>
              <a:rPr lang="en-US" sz="5000" dirty="0">
                <a:solidFill>
                  <a:srgbClr val="FFFFFF"/>
                </a:solidFill>
                <a:latin typeface="HK Grotesk Bold"/>
              </a:rPr>
              <a:t>10</a:t>
            </a:r>
          </a:p>
        </p:txBody>
      </p:sp>
      <p:pic>
        <p:nvPicPr>
          <p:cNvPr id="14" name="Picture 13" descr="A picture containing map&#10;&#10;Description automatically generated">
            <a:extLst>
              <a:ext uri="{FF2B5EF4-FFF2-40B4-BE49-F238E27FC236}">
                <a16:creationId xmlns:a16="http://schemas.microsoft.com/office/drawing/2014/main" id="{3237FE0D-23AC-443E-9083-34F9B8501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833066" cy="3505200"/>
          </a:xfrm>
          <a:prstGeom prst="rect">
            <a:avLst/>
          </a:prstGeom>
        </p:spPr>
      </p:pic>
      <p:sp>
        <p:nvSpPr>
          <p:cNvPr id="23" name="Rectangle 22">
            <a:extLst>
              <a:ext uri="{FF2B5EF4-FFF2-40B4-BE49-F238E27FC236}">
                <a16:creationId xmlns:a16="http://schemas.microsoft.com/office/drawing/2014/main" id="{72068973-F28A-44DD-BB02-CF10E2FEBD77}"/>
              </a:ext>
            </a:extLst>
          </p:cNvPr>
          <p:cNvSpPr/>
          <p:nvPr/>
        </p:nvSpPr>
        <p:spPr>
          <a:xfrm>
            <a:off x="7467600" y="1066800"/>
            <a:ext cx="1909476" cy="19094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black and white checkered surface&#10;&#10;Description automatically generated with medium confidence">
            <a:extLst>
              <a:ext uri="{FF2B5EF4-FFF2-40B4-BE49-F238E27FC236}">
                <a16:creationId xmlns:a16="http://schemas.microsoft.com/office/drawing/2014/main" id="{1974F7A3-5060-42C6-A650-21C28931FCCE}"/>
              </a:ext>
            </a:extLst>
          </p:cNvPr>
          <p:cNvPicPr>
            <a:picLocks noChangeAspect="1"/>
          </p:cNvPicPr>
          <p:nvPr/>
        </p:nvPicPr>
        <p:blipFill rotWithShape="1">
          <a:blip r:embed="rId4">
            <a:extLst>
              <a:ext uri="{28A0092B-C50C-407E-A947-70E740481C1C}">
                <a14:useLocalDpi xmlns:a14="http://schemas.microsoft.com/office/drawing/2010/main" val="0"/>
              </a:ext>
            </a:extLst>
          </a:blip>
          <a:srcRect t="1068" r="5274"/>
          <a:stretch/>
        </p:blipFill>
        <p:spPr>
          <a:xfrm>
            <a:off x="7474857" y="1183339"/>
            <a:ext cx="1726277" cy="1757076"/>
          </a:xfrm>
          <a:prstGeom prst="rect">
            <a:avLst/>
          </a:prstGeom>
        </p:spPr>
      </p:pic>
      <p:pic>
        <p:nvPicPr>
          <p:cNvPr id="1026" name="Picture 2" descr="2016 Fort McMurray wildfire - Wikipedia">
            <a:extLst>
              <a:ext uri="{FF2B5EF4-FFF2-40B4-BE49-F238E27FC236}">
                <a16:creationId xmlns:a16="http://schemas.microsoft.com/office/drawing/2014/main" id="{40F8ECE3-1B99-4080-95FD-9C38D4DCD5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3485950"/>
            <a:ext cx="5814266" cy="38561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3"/>
          <a:srcRect l="20112" t="1251" r="26346" b="6172"/>
          <a:stretch/>
        </p:blipFill>
        <p:spPr>
          <a:xfrm>
            <a:off x="5334001" y="0"/>
            <a:ext cx="4419600" cy="6858000"/>
          </a:xfrm>
          <a:prstGeom prst="rect">
            <a:avLst/>
          </a:prstGeom>
        </p:spPr>
      </p:pic>
      <p:sp>
        <p:nvSpPr>
          <p:cNvPr id="3" name="TextBox 3"/>
          <p:cNvSpPr txBox="1"/>
          <p:nvPr/>
        </p:nvSpPr>
        <p:spPr>
          <a:xfrm>
            <a:off x="731520" y="731520"/>
            <a:ext cx="3896945" cy="1510991"/>
          </a:xfrm>
          <a:prstGeom prst="rect">
            <a:avLst/>
          </a:prstGeom>
        </p:spPr>
        <p:txBody>
          <a:bodyPr lIns="0" tIns="0" rIns="0" bIns="0" rtlCol="0" anchor="t">
            <a:spAutoFit/>
          </a:bodyPr>
          <a:lstStyle/>
          <a:p>
            <a:pPr>
              <a:lnSpc>
                <a:spcPts val="5900"/>
              </a:lnSpc>
            </a:pPr>
            <a:r>
              <a:rPr lang="en-US" sz="5000" dirty="0">
                <a:solidFill>
                  <a:srgbClr val="FFFFFF"/>
                </a:solidFill>
                <a:latin typeface="HK Grotesk Bold"/>
              </a:rPr>
              <a:t>Storm Detection</a:t>
            </a:r>
          </a:p>
        </p:txBody>
      </p:sp>
      <p:sp>
        <p:nvSpPr>
          <p:cNvPr id="4" name="TextBox 4"/>
          <p:cNvSpPr txBox="1"/>
          <p:nvPr/>
        </p:nvSpPr>
        <p:spPr>
          <a:xfrm>
            <a:off x="731520" y="3906665"/>
            <a:ext cx="4297680" cy="1108637"/>
          </a:xfrm>
          <a:prstGeom prst="rect">
            <a:avLst/>
          </a:prstGeom>
        </p:spPr>
        <p:txBody>
          <a:bodyPr wrap="square" lIns="0" tIns="0" rIns="0" bIns="0" rtlCol="0" anchor="t">
            <a:spAutoFit/>
          </a:bodyPr>
          <a:lstStyle/>
          <a:p>
            <a:pPr>
              <a:lnSpc>
                <a:spcPts val="3000"/>
              </a:lnSpc>
              <a:spcBef>
                <a:spcPct val="0"/>
              </a:spcBef>
              <a:spcAft>
                <a:spcPts val="2400"/>
              </a:spcAft>
            </a:pPr>
            <a:r>
              <a:rPr lang="en-US" sz="1500" spc="-15" dirty="0">
                <a:solidFill>
                  <a:srgbClr val="FFFFFF"/>
                </a:solidFill>
                <a:latin typeface="Assistant Regular"/>
              </a:rPr>
              <a:t>The ability to perform an efficient mapping of classical data on quantum bits will be beneficial for predicting the weather forecast with accuracy of</a:t>
            </a:r>
          </a:p>
        </p:txBody>
      </p:sp>
      <p:sp>
        <p:nvSpPr>
          <p:cNvPr id="5" name="TextBox 5"/>
          <p:cNvSpPr txBox="1"/>
          <p:nvPr/>
        </p:nvSpPr>
        <p:spPr>
          <a:xfrm>
            <a:off x="731520" y="2338424"/>
            <a:ext cx="2416175" cy="584835"/>
          </a:xfrm>
          <a:prstGeom prst="rect">
            <a:avLst/>
          </a:prstGeom>
        </p:spPr>
        <p:txBody>
          <a:bodyPr lIns="0" tIns="0" rIns="0" bIns="0" rtlCol="0" anchor="t">
            <a:spAutoFit/>
          </a:bodyPr>
          <a:lstStyle/>
          <a:p>
            <a:pPr algn="ctr">
              <a:lnSpc>
                <a:spcPts val="4759"/>
              </a:lnSpc>
            </a:pPr>
            <a:r>
              <a:rPr lang="en-US" sz="3400" dirty="0">
                <a:solidFill>
                  <a:srgbClr val="FFFFFF"/>
                </a:solidFill>
                <a:latin typeface="Open Sans"/>
              </a:rPr>
              <a:t>with </a:t>
            </a:r>
            <a:r>
              <a:rPr lang="en-US" sz="3400" dirty="0" err="1">
                <a:solidFill>
                  <a:srgbClr val="FFFFFF"/>
                </a:solidFill>
                <a:latin typeface="Open Sans"/>
              </a:rPr>
              <a:t>cloudQ</a:t>
            </a:r>
            <a:endParaRPr lang="en-US" sz="3400" dirty="0">
              <a:solidFill>
                <a:srgbClr val="FFFFFF"/>
              </a:solidFill>
              <a:latin typeface="Open Sans"/>
            </a:endParaRPr>
          </a:p>
        </p:txBody>
      </p:sp>
      <p:sp>
        <p:nvSpPr>
          <p:cNvPr id="6" name="TextBox 6"/>
          <p:cNvSpPr txBox="1"/>
          <p:nvPr/>
        </p:nvSpPr>
        <p:spPr>
          <a:xfrm>
            <a:off x="88311" y="6553200"/>
            <a:ext cx="736600" cy="762000"/>
          </a:xfrm>
          <a:prstGeom prst="rect">
            <a:avLst/>
          </a:prstGeom>
        </p:spPr>
        <p:txBody>
          <a:bodyPr lIns="0" tIns="0" rIns="0" bIns="0" rtlCol="0" anchor="t">
            <a:spAutoFit/>
          </a:bodyPr>
          <a:lstStyle/>
          <a:p>
            <a:pPr algn="ctr">
              <a:lnSpc>
                <a:spcPts val="5900"/>
              </a:lnSpc>
              <a:spcBef>
                <a:spcPct val="0"/>
              </a:spcBef>
            </a:pPr>
            <a:r>
              <a:rPr lang="en-US" sz="5000" dirty="0">
                <a:solidFill>
                  <a:srgbClr val="FFFFFF"/>
                </a:solidFill>
                <a:latin typeface="HK Grotesk Bold"/>
              </a:rPr>
              <a:t>11</a:t>
            </a:r>
          </a:p>
        </p:txBody>
      </p:sp>
      <p:sp>
        <p:nvSpPr>
          <p:cNvPr id="7" name="Rectangle 6">
            <a:extLst>
              <a:ext uri="{FF2B5EF4-FFF2-40B4-BE49-F238E27FC236}">
                <a16:creationId xmlns:a16="http://schemas.microsoft.com/office/drawing/2014/main" id="{B33C8CFA-3700-457C-8FA4-A4DC9E3C6EBC}"/>
              </a:ext>
            </a:extLst>
          </p:cNvPr>
          <p:cNvSpPr/>
          <p:nvPr/>
        </p:nvSpPr>
        <p:spPr>
          <a:xfrm>
            <a:off x="5334000" y="6858000"/>
            <a:ext cx="4419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A33FC81-737E-4C6F-B1C4-C2D76EAE35DB}"/>
              </a:ext>
            </a:extLst>
          </p:cNvPr>
          <p:cNvSpPr txBox="1"/>
          <p:nvPr/>
        </p:nvSpPr>
        <p:spPr>
          <a:xfrm>
            <a:off x="3657600" y="4495800"/>
            <a:ext cx="1219200" cy="769441"/>
          </a:xfrm>
          <a:prstGeom prst="rect">
            <a:avLst/>
          </a:prstGeom>
          <a:noFill/>
        </p:spPr>
        <p:txBody>
          <a:bodyPr wrap="square">
            <a:spAutoFit/>
          </a:bodyPr>
          <a:lstStyle/>
          <a:p>
            <a:r>
              <a:rPr lang="en-US" sz="4400" b="1" spc="-15" dirty="0">
                <a:solidFill>
                  <a:srgbClr val="FFFFFF"/>
                </a:solidFill>
                <a:latin typeface="Assistant Regular"/>
              </a:rPr>
              <a:t>90%</a:t>
            </a:r>
            <a:endParaRPr lang="en-US" sz="4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731F7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4448" r="8215"/>
          <a:stretch>
            <a:fillRect/>
          </a:stretch>
        </p:blipFill>
        <p:spPr>
          <a:xfrm>
            <a:off x="731520" y="2019447"/>
            <a:ext cx="1702173" cy="1638153"/>
          </a:xfrm>
          <a:prstGeom prst="rect">
            <a:avLst/>
          </a:prstGeom>
        </p:spPr>
      </p:pic>
      <p:pic>
        <p:nvPicPr>
          <p:cNvPr id="3" name="Picture 3"/>
          <p:cNvPicPr>
            <a:picLocks noChangeAspect="1"/>
          </p:cNvPicPr>
          <p:nvPr/>
        </p:nvPicPr>
        <p:blipFill>
          <a:blip r:embed="rId4"/>
          <a:srcRect r="26361" b="14843"/>
          <a:stretch>
            <a:fillRect/>
          </a:stretch>
        </p:blipFill>
        <p:spPr>
          <a:xfrm>
            <a:off x="3562868" y="2016263"/>
            <a:ext cx="1851121" cy="1665892"/>
          </a:xfrm>
          <a:prstGeom prst="rect">
            <a:avLst/>
          </a:prstGeom>
        </p:spPr>
      </p:pic>
      <p:pic>
        <p:nvPicPr>
          <p:cNvPr id="4" name="Picture 4"/>
          <p:cNvPicPr>
            <a:picLocks noChangeAspect="1"/>
          </p:cNvPicPr>
          <p:nvPr/>
        </p:nvPicPr>
        <p:blipFill>
          <a:blip r:embed="rId5"/>
          <a:srcRect t="9710" b="9710"/>
          <a:stretch>
            <a:fillRect/>
          </a:stretch>
        </p:blipFill>
        <p:spPr>
          <a:xfrm>
            <a:off x="6692114" y="2019447"/>
            <a:ext cx="1820702" cy="1662707"/>
          </a:xfrm>
          <a:prstGeom prst="rect">
            <a:avLst/>
          </a:prstGeom>
        </p:spPr>
      </p:pic>
      <p:sp>
        <p:nvSpPr>
          <p:cNvPr id="5" name="TextBox 5"/>
          <p:cNvSpPr txBox="1"/>
          <p:nvPr/>
        </p:nvSpPr>
        <p:spPr>
          <a:xfrm>
            <a:off x="731520" y="1179789"/>
            <a:ext cx="8105565" cy="714375"/>
          </a:xfrm>
          <a:prstGeom prst="rect">
            <a:avLst/>
          </a:prstGeom>
        </p:spPr>
        <p:txBody>
          <a:bodyPr lIns="0" tIns="0" rIns="0" bIns="0" rtlCol="0" anchor="t">
            <a:spAutoFit/>
          </a:bodyPr>
          <a:lstStyle/>
          <a:p>
            <a:pPr>
              <a:lnSpc>
                <a:spcPts val="5500"/>
              </a:lnSpc>
            </a:pPr>
            <a:r>
              <a:rPr lang="en-US" sz="5000" dirty="0">
                <a:solidFill>
                  <a:srgbClr val="FFFFFF"/>
                </a:solidFill>
                <a:latin typeface="Muli Bold"/>
              </a:rPr>
              <a:t>Our Team</a:t>
            </a:r>
          </a:p>
        </p:txBody>
      </p:sp>
      <p:grpSp>
        <p:nvGrpSpPr>
          <p:cNvPr id="6" name="Group 6"/>
          <p:cNvGrpSpPr/>
          <p:nvPr/>
        </p:nvGrpSpPr>
        <p:grpSpPr>
          <a:xfrm>
            <a:off x="731520" y="3657600"/>
            <a:ext cx="2329966" cy="881565"/>
            <a:chOff x="0" y="0"/>
            <a:chExt cx="3106622" cy="1175420"/>
          </a:xfrm>
        </p:grpSpPr>
        <p:sp>
          <p:nvSpPr>
            <p:cNvPr id="7" name="TextBox 7"/>
            <p:cNvSpPr txBox="1"/>
            <p:nvPr/>
          </p:nvSpPr>
          <p:spPr>
            <a:xfrm>
              <a:off x="0" y="0"/>
              <a:ext cx="3106622" cy="304800"/>
            </a:xfrm>
            <a:prstGeom prst="rect">
              <a:avLst/>
            </a:prstGeom>
          </p:spPr>
          <p:txBody>
            <a:bodyPr lIns="0" tIns="0" rIns="0" bIns="0" rtlCol="0" anchor="t">
              <a:spAutoFit/>
            </a:bodyPr>
            <a:lstStyle/>
            <a:p>
              <a:pPr marL="0" lvl="0" indent="0">
                <a:lnSpc>
                  <a:spcPts val="1800"/>
                </a:lnSpc>
                <a:spcBef>
                  <a:spcPct val="0"/>
                </a:spcBef>
              </a:pPr>
              <a:r>
                <a:rPr lang="en-US" sz="1500">
                  <a:solidFill>
                    <a:srgbClr val="FFFFFF"/>
                  </a:solidFill>
                  <a:latin typeface="Muli Bold"/>
                </a:rPr>
                <a:t>Silvia Tzenkova</a:t>
              </a:r>
            </a:p>
          </p:txBody>
        </p:sp>
        <p:sp>
          <p:nvSpPr>
            <p:cNvPr id="8" name="TextBox 8"/>
            <p:cNvSpPr txBox="1"/>
            <p:nvPr/>
          </p:nvSpPr>
          <p:spPr>
            <a:xfrm>
              <a:off x="0" y="352591"/>
              <a:ext cx="3106622" cy="283210"/>
            </a:xfrm>
            <a:prstGeom prst="rect">
              <a:avLst/>
            </a:prstGeom>
          </p:spPr>
          <p:txBody>
            <a:bodyPr lIns="0" tIns="0" rIns="0" bIns="0" rtlCol="0" anchor="t">
              <a:spAutoFit/>
            </a:bodyPr>
            <a:lstStyle/>
            <a:p>
              <a:pPr marL="0" lvl="0" indent="0">
                <a:lnSpc>
                  <a:spcPts val="1820"/>
                </a:lnSpc>
                <a:spcBef>
                  <a:spcPct val="0"/>
                </a:spcBef>
              </a:pPr>
              <a:r>
                <a:rPr lang="en-US" sz="1300">
                  <a:solidFill>
                    <a:srgbClr val="FFFFFF"/>
                  </a:solidFill>
                  <a:latin typeface="Muli Regular"/>
                </a:rPr>
                <a:t>Business Development</a:t>
              </a:r>
            </a:p>
          </p:txBody>
        </p:sp>
        <p:sp>
          <p:nvSpPr>
            <p:cNvPr id="9" name="TextBox 9"/>
            <p:cNvSpPr txBox="1"/>
            <p:nvPr/>
          </p:nvSpPr>
          <p:spPr>
            <a:xfrm>
              <a:off x="0" y="932850"/>
              <a:ext cx="3106622" cy="242570"/>
            </a:xfrm>
            <a:prstGeom prst="rect">
              <a:avLst/>
            </a:prstGeom>
          </p:spPr>
          <p:txBody>
            <a:bodyPr lIns="0" tIns="0" rIns="0" bIns="0" rtlCol="0" anchor="t">
              <a:spAutoFit/>
            </a:bodyPr>
            <a:lstStyle/>
            <a:p>
              <a:pPr>
                <a:lnSpc>
                  <a:spcPts val="1539"/>
                </a:lnSpc>
                <a:spcBef>
                  <a:spcPct val="0"/>
                </a:spcBef>
              </a:pPr>
              <a:endParaRPr/>
            </a:p>
          </p:txBody>
        </p:sp>
      </p:grpSp>
      <p:grpSp>
        <p:nvGrpSpPr>
          <p:cNvPr id="10" name="Group 10"/>
          <p:cNvGrpSpPr/>
          <p:nvPr/>
        </p:nvGrpSpPr>
        <p:grpSpPr>
          <a:xfrm>
            <a:off x="3562868" y="3685339"/>
            <a:ext cx="2329966" cy="1112698"/>
            <a:chOff x="0" y="0"/>
            <a:chExt cx="3106622" cy="1483597"/>
          </a:xfrm>
        </p:grpSpPr>
        <p:sp>
          <p:nvSpPr>
            <p:cNvPr id="11" name="TextBox 11"/>
            <p:cNvSpPr txBox="1"/>
            <p:nvPr/>
          </p:nvSpPr>
          <p:spPr>
            <a:xfrm>
              <a:off x="0" y="0"/>
              <a:ext cx="3106622" cy="304800"/>
            </a:xfrm>
            <a:prstGeom prst="rect">
              <a:avLst/>
            </a:prstGeom>
          </p:spPr>
          <p:txBody>
            <a:bodyPr lIns="0" tIns="0" rIns="0" bIns="0" rtlCol="0" anchor="t">
              <a:spAutoFit/>
            </a:bodyPr>
            <a:lstStyle/>
            <a:p>
              <a:pPr marL="0" lvl="0" indent="0">
                <a:lnSpc>
                  <a:spcPts val="1800"/>
                </a:lnSpc>
                <a:spcBef>
                  <a:spcPct val="0"/>
                </a:spcBef>
              </a:pPr>
              <a:r>
                <a:rPr lang="en-US" sz="1500">
                  <a:solidFill>
                    <a:srgbClr val="FFFFFF"/>
                  </a:solidFill>
                  <a:latin typeface="Muli Bold"/>
                </a:rPr>
                <a:t>Saesun Kim</a:t>
              </a:r>
            </a:p>
          </p:txBody>
        </p:sp>
        <p:sp>
          <p:nvSpPr>
            <p:cNvPr id="12" name="TextBox 12"/>
            <p:cNvSpPr txBox="1"/>
            <p:nvPr/>
          </p:nvSpPr>
          <p:spPr>
            <a:xfrm>
              <a:off x="0" y="352591"/>
              <a:ext cx="3106622" cy="591397"/>
            </a:xfrm>
            <a:prstGeom prst="rect">
              <a:avLst/>
            </a:prstGeom>
          </p:spPr>
          <p:txBody>
            <a:bodyPr lIns="0" tIns="0" rIns="0" bIns="0" rtlCol="0" anchor="t">
              <a:spAutoFit/>
            </a:bodyPr>
            <a:lstStyle/>
            <a:p>
              <a:pPr marL="0" lvl="0" indent="0">
                <a:lnSpc>
                  <a:spcPts val="1820"/>
                </a:lnSpc>
                <a:spcBef>
                  <a:spcPct val="0"/>
                </a:spcBef>
              </a:pPr>
              <a:r>
                <a:rPr lang="en-US" sz="1300">
                  <a:solidFill>
                    <a:srgbClr val="FFFFFF"/>
                  </a:solidFill>
                  <a:latin typeface="Muli Regular"/>
                </a:rPr>
                <a:t>Phd Candidate, Oklahoma University</a:t>
              </a:r>
            </a:p>
          </p:txBody>
        </p:sp>
        <p:sp>
          <p:nvSpPr>
            <p:cNvPr id="13" name="TextBox 13"/>
            <p:cNvSpPr txBox="1"/>
            <p:nvPr/>
          </p:nvSpPr>
          <p:spPr>
            <a:xfrm>
              <a:off x="0" y="1241037"/>
              <a:ext cx="3106622" cy="242560"/>
            </a:xfrm>
            <a:prstGeom prst="rect">
              <a:avLst/>
            </a:prstGeom>
          </p:spPr>
          <p:txBody>
            <a:bodyPr lIns="0" tIns="0" rIns="0" bIns="0" rtlCol="0" anchor="t">
              <a:spAutoFit/>
            </a:bodyPr>
            <a:lstStyle/>
            <a:p>
              <a:pPr>
                <a:lnSpc>
                  <a:spcPts val="1539"/>
                </a:lnSpc>
                <a:spcBef>
                  <a:spcPct val="0"/>
                </a:spcBef>
              </a:pPr>
              <a:endParaRPr/>
            </a:p>
          </p:txBody>
        </p:sp>
      </p:grpSp>
      <p:grpSp>
        <p:nvGrpSpPr>
          <p:cNvPr id="14" name="Group 14"/>
          <p:cNvGrpSpPr/>
          <p:nvPr/>
        </p:nvGrpSpPr>
        <p:grpSpPr>
          <a:xfrm>
            <a:off x="6692114" y="3685339"/>
            <a:ext cx="2329966" cy="881558"/>
            <a:chOff x="0" y="0"/>
            <a:chExt cx="3106622" cy="1175410"/>
          </a:xfrm>
        </p:grpSpPr>
        <p:sp>
          <p:nvSpPr>
            <p:cNvPr id="15" name="TextBox 15"/>
            <p:cNvSpPr txBox="1"/>
            <p:nvPr/>
          </p:nvSpPr>
          <p:spPr>
            <a:xfrm>
              <a:off x="0" y="0"/>
              <a:ext cx="3106622" cy="304800"/>
            </a:xfrm>
            <a:prstGeom prst="rect">
              <a:avLst/>
            </a:prstGeom>
          </p:spPr>
          <p:txBody>
            <a:bodyPr lIns="0" tIns="0" rIns="0" bIns="0" rtlCol="0" anchor="t">
              <a:spAutoFit/>
            </a:bodyPr>
            <a:lstStyle/>
            <a:p>
              <a:pPr marL="0" lvl="0" indent="0">
                <a:lnSpc>
                  <a:spcPts val="1800"/>
                </a:lnSpc>
                <a:spcBef>
                  <a:spcPct val="0"/>
                </a:spcBef>
              </a:pPr>
              <a:r>
                <a:rPr lang="en-US" sz="1500">
                  <a:solidFill>
                    <a:srgbClr val="FFFFFF"/>
                  </a:solidFill>
                  <a:latin typeface="Muli Bold"/>
                </a:rPr>
                <a:t>Dr Ashish Mani</a:t>
              </a:r>
            </a:p>
          </p:txBody>
        </p:sp>
        <p:sp>
          <p:nvSpPr>
            <p:cNvPr id="16" name="TextBox 16"/>
            <p:cNvSpPr txBox="1"/>
            <p:nvPr/>
          </p:nvSpPr>
          <p:spPr>
            <a:xfrm>
              <a:off x="0" y="352591"/>
              <a:ext cx="3106622" cy="283210"/>
            </a:xfrm>
            <a:prstGeom prst="rect">
              <a:avLst/>
            </a:prstGeom>
          </p:spPr>
          <p:txBody>
            <a:bodyPr lIns="0" tIns="0" rIns="0" bIns="0" rtlCol="0" anchor="t">
              <a:spAutoFit/>
            </a:bodyPr>
            <a:lstStyle/>
            <a:p>
              <a:pPr marL="0" lvl="0" indent="0">
                <a:lnSpc>
                  <a:spcPts val="1820"/>
                </a:lnSpc>
                <a:spcBef>
                  <a:spcPct val="0"/>
                </a:spcBef>
              </a:pPr>
              <a:r>
                <a:rPr lang="en-US" sz="1300">
                  <a:solidFill>
                    <a:srgbClr val="FFFFFF"/>
                  </a:solidFill>
                  <a:latin typeface="Muli Regular"/>
                </a:rPr>
                <a:t>Professor, Amity University</a:t>
              </a:r>
            </a:p>
          </p:txBody>
        </p:sp>
        <p:sp>
          <p:nvSpPr>
            <p:cNvPr id="17" name="TextBox 17"/>
            <p:cNvSpPr txBox="1"/>
            <p:nvPr/>
          </p:nvSpPr>
          <p:spPr>
            <a:xfrm>
              <a:off x="0" y="932850"/>
              <a:ext cx="3106622" cy="242560"/>
            </a:xfrm>
            <a:prstGeom prst="rect">
              <a:avLst/>
            </a:prstGeom>
          </p:spPr>
          <p:txBody>
            <a:bodyPr lIns="0" tIns="0" rIns="0" bIns="0" rtlCol="0" anchor="t">
              <a:spAutoFit/>
            </a:bodyPr>
            <a:lstStyle/>
            <a:p>
              <a:pPr>
                <a:lnSpc>
                  <a:spcPts val="1539"/>
                </a:lnSpc>
                <a:spcBef>
                  <a:spcPct val="0"/>
                </a:spcBef>
              </a:pPr>
              <a:endParaRPr/>
            </a:p>
          </p:txBody>
        </p:sp>
      </p:grpSp>
      <p:pic>
        <p:nvPicPr>
          <p:cNvPr id="18" name="Picture 18"/>
          <p:cNvPicPr>
            <a:picLocks noChangeAspect="1"/>
          </p:cNvPicPr>
          <p:nvPr/>
        </p:nvPicPr>
        <p:blipFill>
          <a:blip r:embed="rId6"/>
          <a:srcRect t="7815" b="7815"/>
          <a:stretch>
            <a:fillRect/>
          </a:stretch>
        </p:blipFill>
        <p:spPr>
          <a:xfrm>
            <a:off x="2433693" y="4566897"/>
            <a:ext cx="1702173" cy="1638153"/>
          </a:xfrm>
          <a:prstGeom prst="rect">
            <a:avLst/>
          </a:prstGeom>
        </p:spPr>
      </p:pic>
      <p:pic>
        <p:nvPicPr>
          <p:cNvPr id="19" name="Picture 19"/>
          <p:cNvPicPr>
            <a:picLocks noChangeAspect="1"/>
          </p:cNvPicPr>
          <p:nvPr/>
        </p:nvPicPr>
        <p:blipFill>
          <a:blip r:embed="rId7"/>
          <a:srcRect t="6128" b="6128"/>
          <a:stretch>
            <a:fillRect/>
          </a:stretch>
        </p:blipFill>
        <p:spPr>
          <a:xfrm>
            <a:off x="5413989" y="4563712"/>
            <a:ext cx="1851121" cy="1665892"/>
          </a:xfrm>
          <a:prstGeom prst="rect">
            <a:avLst/>
          </a:prstGeom>
        </p:spPr>
      </p:pic>
      <p:grpSp>
        <p:nvGrpSpPr>
          <p:cNvPr id="20" name="Group 20"/>
          <p:cNvGrpSpPr/>
          <p:nvPr/>
        </p:nvGrpSpPr>
        <p:grpSpPr>
          <a:xfrm>
            <a:off x="2433693" y="6205050"/>
            <a:ext cx="2329966" cy="881565"/>
            <a:chOff x="0" y="0"/>
            <a:chExt cx="3106622" cy="1175420"/>
          </a:xfrm>
        </p:grpSpPr>
        <p:sp>
          <p:nvSpPr>
            <p:cNvPr id="21" name="TextBox 21"/>
            <p:cNvSpPr txBox="1"/>
            <p:nvPr/>
          </p:nvSpPr>
          <p:spPr>
            <a:xfrm>
              <a:off x="0" y="0"/>
              <a:ext cx="3106622" cy="304800"/>
            </a:xfrm>
            <a:prstGeom prst="rect">
              <a:avLst/>
            </a:prstGeom>
          </p:spPr>
          <p:txBody>
            <a:bodyPr lIns="0" tIns="0" rIns="0" bIns="0" rtlCol="0" anchor="t">
              <a:spAutoFit/>
            </a:bodyPr>
            <a:lstStyle/>
            <a:p>
              <a:pPr marL="0" lvl="0" indent="0">
                <a:lnSpc>
                  <a:spcPts val="1800"/>
                </a:lnSpc>
                <a:spcBef>
                  <a:spcPct val="0"/>
                </a:spcBef>
              </a:pPr>
              <a:r>
                <a:rPr lang="en-US" sz="1500">
                  <a:solidFill>
                    <a:srgbClr val="FFFFFF"/>
                  </a:solidFill>
                  <a:latin typeface="Muli Bold"/>
                </a:rPr>
                <a:t>Ritaban Chowdhury</a:t>
              </a:r>
            </a:p>
          </p:txBody>
        </p:sp>
        <p:sp>
          <p:nvSpPr>
            <p:cNvPr id="22" name="TextBox 22"/>
            <p:cNvSpPr txBox="1"/>
            <p:nvPr/>
          </p:nvSpPr>
          <p:spPr>
            <a:xfrm>
              <a:off x="0" y="352591"/>
              <a:ext cx="3106622" cy="283210"/>
            </a:xfrm>
            <a:prstGeom prst="rect">
              <a:avLst/>
            </a:prstGeom>
          </p:spPr>
          <p:txBody>
            <a:bodyPr lIns="0" tIns="0" rIns="0" bIns="0" rtlCol="0" anchor="t">
              <a:spAutoFit/>
            </a:bodyPr>
            <a:lstStyle/>
            <a:p>
              <a:pPr marL="0" lvl="0" indent="0">
                <a:lnSpc>
                  <a:spcPts val="1820"/>
                </a:lnSpc>
                <a:spcBef>
                  <a:spcPct val="0"/>
                </a:spcBef>
              </a:pPr>
              <a:r>
                <a:rPr lang="en-US" sz="1300">
                  <a:solidFill>
                    <a:srgbClr val="FFFFFF"/>
                  </a:solidFill>
                  <a:latin typeface="Muli Regular"/>
                </a:rPr>
                <a:t>Machine Learning Engineer</a:t>
              </a:r>
            </a:p>
          </p:txBody>
        </p:sp>
        <p:sp>
          <p:nvSpPr>
            <p:cNvPr id="23" name="TextBox 23"/>
            <p:cNvSpPr txBox="1"/>
            <p:nvPr/>
          </p:nvSpPr>
          <p:spPr>
            <a:xfrm>
              <a:off x="0" y="932850"/>
              <a:ext cx="3106622" cy="242570"/>
            </a:xfrm>
            <a:prstGeom prst="rect">
              <a:avLst/>
            </a:prstGeom>
          </p:spPr>
          <p:txBody>
            <a:bodyPr lIns="0" tIns="0" rIns="0" bIns="0" rtlCol="0" anchor="t">
              <a:spAutoFit/>
            </a:bodyPr>
            <a:lstStyle/>
            <a:p>
              <a:pPr>
                <a:lnSpc>
                  <a:spcPts val="1539"/>
                </a:lnSpc>
                <a:spcBef>
                  <a:spcPct val="0"/>
                </a:spcBef>
              </a:pPr>
              <a:endParaRPr/>
            </a:p>
          </p:txBody>
        </p:sp>
      </p:grpSp>
      <p:grpSp>
        <p:nvGrpSpPr>
          <p:cNvPr id="24" name="Group 24"/>
          <p:cNvGrpSpPr/>
          <p:nvPr/>
        </p:nvGrpSpPr>
        <p:grpSpPr>
          <a:xfrm>
            <a:off x="5413989" y="6229604"/>
            <a:ext cx="2329966" cy="881558"/>
            <a:chOff x="0" y="0"/>
            <a:chExt cx="3106622" cy="1175410"/>
          </a:xfrm>
        </p:grpSpPr>
        <p:sp>
          <p:nvSpPr>
            <p:cNvPr id="25" name="TextBox 25"/>
            <p:cNvSpPr txBox="1"/>
            <p:nvPr/>
          </p:nvSpPr>
          <p:spPr>
            <a:xfrm>
              <a:off x="0" y="0"/>
              <a:ext cx="3106622" cy="304800"/>
            </a:xfrm>
            <a:prstGeom prst="rect">
              <a:avLst/>
            </a:prstGeom>
          </p:spPr>
          <p:txBody>
            <a:bodyPr lIns="0" tIns="0" rIns="0" bIns="0" rtlCol="0" anchor="t">
              <a:spAutoFit/>
            </a:bodyPr>
            <a:lstStyle/>
            <a:p>
              <a:pPr marL="0" lvl="0" indent="0">
                <a:lnSpc>
                  <a:spcPts val="1800"/>
                </a:lnSpc>
                <a:spcBef>
                  <a:spcPct val="0"/>
                </a:spcBef>
              </a:pPr>
              <a:r>
                <a:rPr lang="en-US" sz="1500">
                  <a:solidFill>
                    <a:srgbClr val="FFFFFF"/>
                  </a:solidFill>
                  <a:latin typeface="Muli Bold"/>
                </a:rPr>
                <a:t>Ricky Young</a:t>
              </a:r>
            </a:p>
          </p:txBody>
        </p:sp>
        <p:sp>
          <p:nvSpPr>
            <p:cNvPr id="26" name="TextBox 26"/>
            <p:cNvSpPr txBox="1"/>
            <p:nvPr/>
          </p:nvSpPr>
          <p:spPr>
            <a:xfrm>
              <a:off x="0" y="352591"/>
              <a:ext cx="3106622" cy="283210"/>
            </a:xfrm>
            <a:prstGeom prst="rect">
              <a:avLst/>
            </a:prstGeom>
          </p:spPr>
          <p:txBody>
            <a:bodyPr lIns="0" tIns="0" rIns="0" bIns="0" rtlCol="0" anchor="t">
              <a:spAutoFit/>
            </a:bodyPr>
            <a:lstStyle/>
            <a:p>
              <a:pPr marL="0" lvl="0" indent="0">
                <a:lnSpc>
                  <a:spcPts val="1820"/>
                </a:lnSpc>
                <a:spcBef>
                  <a:spcPct val="0"/>
                </a:spcBef>
              </a:pPr>
              <a:r>
                <a:rPr lang="en-US" sz="1300" dirty="0">
                  <a:solidFill>
                    <a:srgbClr val="FFFFFF"/>
                  </a:solidFill>
                  <a:latin typeface="Muli Regular"/>
                </a:rPr>
                <a:t>B.S. Applied Physics</a:t>
              </a:r>
            </a:p>
          </p:txBody>
        </p:sp>
        <p:sp>
          <p:nvSpPr>
            <p:cNvPr id="27" name="TextBox 27"/>
            <p:cNvSpPr txBox="1"/>
            <p:nvPr/>
          </p:nvSpPr>
          <p:spPr>
            <a:xfrm>
              <a:off x="0" y="932850"/>
              <a:ext cx="3106622" cy="242560"/>
            </a:xfrm>
            <a:prstGeom prst="rect">
              <a:avLst/>
            </a:prstGeom>
          </p:spPr>
          <p:txBody>
            <a:bodyPr lIns="0" tIns="0" rIns="0" bIns="0" rtlCol="0" anchor="t">
              <a:spAutoFit/>
            </a:bodyPr>
            <a:lstStyle/>
            <a:p>
              <a:pPr>
                <a:lnSpc>
                  <a:spcPts val="1539"/>
                </a:lnSpc>
                <a:spcBef>
                  <a:spcPct val="0"/>
                </a:spcBef>
              </a:pPr>
              <a:endParaRPr/>
            </a:p>
          </p:txBody>
        </p:sp>
      </p:grpSp>
      <p:pic>
        <p:nvPicPr>
          <p:cNvPr id="28" name="Picture 28"/>
          <p:cNvPicPr>
            <a:picLocks noChangeAspect="1"/>
          </p:cNvPicPr>
          <p:nvPr/>
        </p:nvPicPr>
        <p:blipFill>
          <a:blip r:embed="rId8"/>
          <a:srcRect/>
          <a:stretch>
            <a:fillRect/>
          </a:stretch>
        </p:blipFill>
        <p:spPr>
          <a:xfrm rot="-2715964">
            <a:off x="8203559" y="5278527"/>
            <a:ext cx="1528874" cy="1448608"/>
          </a:xfrm>
          <a:prstGeom prst="rect">
            <a:avLst/>
          </a:prstGeom>
        </p:spPr>
      </p:pic>
      <p:pic>
        <p:nvPicPr>
          <p:cNvPr id="29" name="Picture 29"/>
          <p:cNvPicPr>
            <a:picLocks noChangeAspect="1"/>
          </p:cNvPicPr>
          <p:nvPr/>
        </p:nvPicPr>
        <p:blipFill>
          <a:blip r:embed="rId9"/>
          <a:srcRect/>
          <a:stretch>
            <a:fillRect/>
          </a:stretch>
        </p:blipFill>
        <p:spPr>
          <a:xfrm rot="-1100510">
            <a:off x="-3810282" y="3717383"/>
            <a:ext cx="5681080" cy="5432533"/>
          </a:xfrm>
          <a:prstGeom prst="rect">
            <a:avLst/>
          </a:prstGeom>
        </p:spPr>
      </p:pic>
      <p:sp>
        <p:nvSpPr>
          <p:cNvPr id="30" name="TextBox 30"/>
          <p:cNvSpPr txBox="1"/>
          <p:nvPr/>
        </p:nvSpPr>
        <p:spPr>
          <a:xfrm>
            <a:off x="130677" y="6349162"/>
            <a:ext cx="736600" cy="762000"/>
          </a:xfrm>
          <a:prstGeom prst="rect">
            <a:avLst/>
          </a:prstGeom>
        </p:spPr>
        <p:txBody>
          <a:bodyPr lIns="0" tIns="0" rIns="0" bIns="0" rtlCol="0" anchor="t">
            <a:spAutoFit/>
          </a:bodyPr>
          <a:lstStyle/>
          <a:p>
            <a:pPr algn="ctr">
              <a:lnSpc>
                <a:spcPts val="5900"/>
              </a:lnSpc>
              <a:spcBef>
                <a:spcPct val="0"/>
              </a:spcBef>
            </a:pPr>
            <a:r>
              <a:rPr lang="en-US" sz="5000" dirty="0">
                <a:solidFill>
                  <a:srgbClr val="FFFFFF"/>
                </a:solidFill>
                <a:latin typeface="HK Grotesk Bold"/>
              </a:rPr>
              <a:t>13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rot="4494633">
            <a:off x="734706" y="4906924"/>
            <a:ext cx="1552782" cy="1471261"/>
          </a:xfrm>
          <a:prstGeom prst="rect">
            <a:avLst/>
          </a:prstGeom>
        </p:spPr>
      </p:pic>
      <p:pic>
        <p:nvPicPr>
          <p:cNvPr id="3" name="Picture 3"/>
          <p:cNvPicPr>
            <a:picLocks noChangeAspect="1"/>
          </p:cNvPicPr>
          <p:nvPr/>
        </p:nvPicPr>
        <p:blipFill>
          <a:blip r:embed="rId4"/>
          <a:srcRect/>
          <a:stretch>
            <a:fillRect/>
          </a:stretch>
        </p:blipFill>
        <p:spPr>
          <a:xfrm>
            <a:off x="-1095310" y="-433177"/>
            <a:ext cx="3423538" cy="3046949"/>
          </a:xfrm>
          <a:prstGeom prst="rect">
            <a:avLst/>
          </a:prstGeom>
        </p:spPr>
      </p:pic>
      <p:pic>
        <p:nvPicPr>
          <p:cNvPr id="4" name="Picture 4"/>
          <p:cNvPicPr>
            <a:picLocks noChangeAspect="1"/>
          </p:cNvPicPr>
          <p:nvPr/>
        </p:nvPicPr>
        <p:blipFill>
          <a:blip r:embed="rId5"/>
          <a:srcRect/>
          <a:stretch>
            <a:fillRect/>
          </a:stretch>
        </p:blipFill>
        <p:spPr>
          <a:xfrm rot="380713">
            <a:off x="1327614" y="2232229"/>
            <a:ext cx="3496375" cy="3343409"/>
          </a:xfrm>
          <a:prstGeom prst="rect">
            <a:avLst/>
          </a:prstGeom>
        </p:spPr>
      </p:pic>
      <p:sp>
        <p:nvSpPr>
          <p:cNvPr id="5" name="TextBox 5"/>
          <p:cNvSpPr txBox="1"/>
          <p:nvPr/>
        </p:nvSpPr>
        <p:spPr>
          <a:xfrm>
            <a:off x="4780204" y="5821614"/>
            <a:ext cx="4241876" cy="762066"/>
          </a:xfrm>
          <a:prstGeom prst="rect">
            <a:avLst/>
          </a:prstGeom>
        </p:spPr>
        <p:txBody>
          <a:bodyPr lIns="0" tIns="0" rIns="0" bIns="0" rtlCol="0" anchor="t">
            <a:spAutoFit/>
          </a:bodyPr>
          <a:lstStyle/>
          <a:p>
            <a:pPr algn="r">
              <a:lnSpc>
                <a:spcPts val="5900"/>
              </a:lnSpc>
            </a:pPr>
            <a:r>
              <a:rPr lang="en-US" sz="5000">
                <a:solidFill>
                  <a:srgbClr val="FFFFFF"/>
                </a:solidFill>
                <a:latin typeface="HK Grotesk Bold"/>
              </a:rPr>
              <a:t>Use Case</a:t>
            </a:r>
          </a:p>
        </p:txBody>
      </p:sp>
      <p:sp>
        <p:nvSpPr>
          <p:cNvPr id="6" name="TextBox 6"/>
          <p:cNvSpPr txBox="1"/>
          <p:nvPr/>
        </p:nvSpPr>
        <p:spPr>
          <a:xfrm>
            <a:off x="7691703" y="731520"/>
            <a:ext cx="1330377" cy="685822"/>
          </a:xfrm>
          <a:prstGeom prst="rect">
            <a:avLst/>
          </a:prstGeom>
        </p:spPr>
        <p:txBody>
          <a:bodyPr lIns="0" tIns="0" rIns="0" bIns="0" rtlCol="0" anchor="t">
            <a:spAutoFit/>
          </a:bodyPr>
          <a:lstStyle/>
          <a:p>
            <a:pPr marL="0" lvl="0" indent="0" algn="r">
              <a:lnSpc>
                <a:spcPts val="5309"/>
              </a:lnSpc>
              <a:spcBef>
                <a:spcPct val="0"/>
              </a:spcBef>
            </a:pPr>
            <a:r>
              <a:rPr lang="en-US" sz="4500" u="none">
                <a:solidFill>
                  <a:srgbClr val="FFFFFF">
                    <a:alpha val="60000"/>
                  </a:srgbClr>
                </a:solidFill>
                <a:latin typeface="HK Grotesk Bold"/>
              </a:rPr>
              <a:t>09</a:t>
            </a:r>
          </a:p>
        </p:txBody>
      </p:sp>
      <p:sp>
        <p:nvSpPr>
          <p:cNvPr id="7" name="正方形/長方形 6">
            <a:extLst>
              <a:ext uri="{FF2B5EF4-FFF2-40B4-BE49-F238E27FC236}">
                <a16:creationId xmlns:a16="http://schemas.microsoft.com/office/drawing/2014/main" id="{B9BBB6F2-41B9-234D-ACB4-50B08D697E06}"/>
              </a:ext>
            </a:extLst>
          </p:cNvPr>
          <p:cNvSpPr/>
          <p:nvPr/>
        </p:nvSpPr>
        <p:spPr>
          <a:xfrm>
            <a:off x="3080081" y="2263722"/>
            <a:ext cx="7195858" cy="1737270"/>
          </a:xfrm>
          <a:prstGeom prst="rect">
            <a:avLst/>
          </a:prstGeom>
        </p:spPr>
        <p:txBody>
          <a:bodyPr wrap="square">
            <a:spAutoFit/>
          </a:bodyPr>
          <a:lstStyle/>
          <a:p>
            <a:pPr lvl="0" algn="ctr">
              <a:lnSpc>
                <a:spcPts val="4129"/>
              </a:lnSpc>
            </a:pPr>
            <a:r>
              <a:rPr lang="en-US" altLang="ja-US" sz="8000" dirty="0">
                <a:latin typeface="Montserrat Classic"/>
              </a:rPr>
              <a:t>THANK </a:t>
            </a:r>
          </a:p>
          <a:p>
            <a:pPr lvl="0" algn="ctr">
              <a:lnSpc>
                <a:spcPts val="4129"/>
              </a:lnSpc>
            </a:pPr>
            <a:endParaRPr lang="en-US" altLang="ja-US" sz="8000" dirty="0">
              <a:latin typeface="Montserrat Classic"/>
            </a:endParaRPr>
          </a:p>
          <a:p>
            <a:pPr lvl="0" algn="ctr">
              <a:lnSpc>
                <a:spcPts val="4129"/>
              </a:lnSpc>
            </a:pPr>
            <a:r>
              <a:rPr lang="en-US" altLang="ja-US" sz="8000" dirty="0">
                <a:latin typeface="Montserrat Classic"/>
              </a:rPr>
              <a:t>YOU</a:t>
            </a:r>
          </a:p>
        </p:txBody>
      </p:sp>
      <p:sp>
        <p:nvSpPr>
          <p:cNvPr id="9" name="TextBox 7">
            <a:extLst>
              <a:ext uri="{FF2B5EF4-FFF2-40B4-BE49-F238E27FC236}">
                <a16:creationId xmlns:a16="http://schemas.microsoft.com/office/drawing/2014/main" id="{C8E52843-4E6E-E840-9EA9-6A464B8CE2E9}"/>
              </a:ext>
            </a:extLst>
          </p:cNvPr>
          <p:cNvSpPr txBox="1"/>
          <p:nvPr/>
        </p:nvSpPr>
        <p:spPr>
          <a:xfrm>
            <a:off x="4998034" y="4466449"/>
            <a:ext cx="7502435" cy="761846"/>
          </a:xfrm>
          <a:prstGeom prst="rect">
            <a:avLst/>
          </a:prstGeom>
        </p:spPr>
        <p:txBody>
          <a:bodyPr lIns="0" tIns="0" rIns="0" bIns="0" rtlCol="0" anchor="t">
            <a:spAutoFit/>
          </a:bodyPr>
          <a:lstStyle/>
          <a:p>
            <a:pPr>
              <a:lnSpc>
                <a:spcPts val="5900"/>
              </a:lnSpc>
            </a:pPr>
            <a:r>
              <a:rPr lang="en-US" sz="5000" dirty="0">
                <a:solidFill>
                  <a:srgbClr val="000000"/>
                </a:solidFill>
                <a:latin typeface="HK Grotesk Bold"/>
              </a:rPr>
              <a:t>Any questions?</a:t>
            </a:r>
          </a:p>
        </p:txBody>
      </p:sp>
      <p:pic>
        <p:nvPicPr>
          <p:cNvPr id="10" name="Picture 7">
            <a:extLst>
              <a:ext uri="{FF2B5EF4-FFF2-40B4-BE49-F238E27FC236}">
                <a16:creationId xmlns:a16="http://schemas.microsoft.com/office/drawing/2014/main" id="{E3D4F6AB-7074-4B99-894F-8E132E657898}"/>
              </a:ext>
            </a:extLst>
          </p:cNvPr>
          <p:cNvPicPr>
            <a:picLocks noChangeAspect="1"/>
          </p:cNvPicPr>
          <p:nvPr/>
        </p:nvPicPr>
        <p:blipFill>
          <a:blip r:embed="rId6"/>
          <a:srcRect/>
          <a:stretch>
            <a:fillRect/>
          </a:stretch>
        </p:blipFill>
        <p:spPr>
          <a:xfrm>
            <a:off x="6172200" y="266063"/>
            <a:ext cx="3354492" cy="687671"/>
          </a:xfrm>
          <a:prstGeom prst="rect">
            <a:avLst/>
          </a:prstGeom>
        </p:spPr>
      </p:pic>
    </p:spTree>
    <p:extLst>
      <p:ext uri="{BB962C8B-B14F-4D97-AF65-F5344CB8AC3E}">
        <p14:creationId xmlns:p14="http://schemas.microsoft.com/office/powerpoint/2010/main" val="302014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300000">
                                      <p:cBhvr>
                                        <p:cTn id="6" dur="2000" fill="hold"/>
                                        <p:tgtEl>
                                          <p:spTgt spid="4"/>
                                        </p:tgtEl>
                                        <p:attrNameLst>
                                          <p:attrName>r</p:attrName>
                                        </p:attrNameLst>
                                      </p:cBhvr>
                                    </p:animRot>
                                  </p:childTnLst>
                                </p:cTn>
                              </p:par>
                              <p:par>
                                <p:cTn id="7" presetID="8" presetClass="emph" presetSubtype="0" fill="hold" nodeType="withEffect">
                                  <p:stCondLst>
                                    <p:cond delay="0"/>
                                  </p:stCondLst>
                                  <p:childTnLst>
                                    <p:animRot by="300000">
                                      <p:cBhvr>
                                        <p:cTn id="8" dur="2000" fill="hold"/>
                                        <p:tgtEl>
                                          <p:spTgt spid="2"/>
                                        </p:tgtEl>
                                        <p:attrNameLst>
                                          <p:attrName>r</p:attrName>
                                        </p:attrNameLst>
                                      </p:cBhvr>
                                    </p:animRot>
                                  </p:childTnLst>
                                </p:cTn>
                              </p:par>
                              <p:par>
                                <p:cTn id="9" presetID="8" presetClass="emph" presetSubtype="0" fill="hold" nodeType="withEffect">
                                  <p:stCondLst>
                                    <p:cond delay="0"/>
                                  </p:stCondLst>
                                  <p:childTnLst>
                                    <p:animRot by="-300000">
                                      <p:cBhvr>
                                        <p:cTn id="10" dur="2000" fill="hold"/>
                                        <p:tgtEl>
                                          <p:spTgt spid="3"/>
                                        </p:tgtEl>
                                        <p:attrNameLst>
                                          <p:attrName>r</p:attrName>
                                        </p:attrNameLst>
                                      </p:cBhvr>
                                    </p:animRot>
                                  </p:childTnLst>
                                </p:cTn>
                              </p:par>
                              <p:par>
                                <p:cTn id="11" presetID="6" presetClass="emph" presetSubtype="0" fill="hold" nodeType="withEffect">
                                  <p:stCondLst>
                                    <p:cond delay="0"/>
                                  </p:stCondLst>
                                  <p:childTnLst>
                                    <p:animScale>
                                      <p:cBhvr>
                                        <p:cTn id="12" dur="2000" fill="hold"/>
                                        <p:tgtEl>
                                          <p:spTgt spid="4"/>
                                        </p:tgtEl>
                                      </p:cBhvr>
                                      <p:by x="105000" y="105000"/>
                                    </p:animScale>
                                  </p:childTnLst>
                                </p:cTn>
                              </p:par>
                              <p:par>
                                <p:cTn id="13" presetID="6" presetClass="emph" presetSubtype="0" fill="hold" nodeType="withEffect">
                                  <p:stCondLst>
                                    <p:cond delay="0"/>
                                  </p:stCondLst>
                                  <p:childTnLst>
                                    <p:animScale>
                                      <p:cBhvr>
                                        <p:cTn id="14" dur="2000" fill="hold"/>
                                        <p:tgtEl>
                                          <p:spTgt spid="2"/>
                                        </p:tgtEl>
                                      </p:cBhvr>
                                      <p:by x="105000" y="105000"/>
                                    </p:animScale>
                                  </p:childTnLst>
                                </p:cTn>
                              </p:par>
                              <p:par>
                                <p:cTn id="15" presetID="6" presetClass="emph" presetSubtype="0" fill="hold" nodeType="withEffect">
                                  <p:stCondLst>
                                    <p:cond delay="0"/>
                                  </p:stCondLst>
                                  <p:childTnLst>
                                    <p:animScale>
                                      <p:cBhvr>
                                        <p:cTn id="16" dur="20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494633">
            <a:off x="4117533" y="6595794"/>
            <a:ext cx="1518535" cy="1438811"/>
          </a:xfrm>
          <a:prstGeom prst="rect">
            <a:avLst/>
          </a:prstGeom>
        </p:spPr>
      </p:pic>
      <p:pic>
        <p:nvPicPr>
          <p:cNvPr id="3" name="Picture 3"/>
          <p:cNvPicPr>
            <a:picLocks noChangeAspect="1"/>
          </p:cNvPicPr>
          <p:nvPr/>
        </p:nvPicPr>
        <p:blipFill>
          <a:blip r:embed="rId2"/>
          <a:srcRect/>
          <a:stretch>
            <a:fillRect/>
          </a:stretch>
        </p:blipFill>
        <p:spPr>
          <a:xfrm rot="-9088749">
            <a:off x="809658" y="-1298117"/>
            <a:ext cx="2315776" cy="2194198"/>
          </a:xfrm>
          <a:prstGeom prst="rect">
            <a:avLst/>
          </a:prstGeom>
        </p:spPr>
      </p:pic>
      <p:pic>
        <p:nvPicPr>
          <p:cNvPr id="4" name="Picture 4"/>
          <p:cNvPicPr>
            <a:picLocks noChangeAspect="1"/>
          </p:cNvPicPr>
          <p:nvPr/>
        </p:nvPicPr>
        <p:blipFill>
          <a:blip r:embed="rId3">
            <a:alphaModFix amt="57000"/>
          </a:blip>
          <a:srcRect/>
          <a:stretch>
            <a:fillRect/>
          </a:stretch>
        </p:blipFill>
        <p:spPr>
          <a:xfrm>
            <a:off x="-2183429" y="4056573"/>
            <a:ext cx="4890476" cy="4676517"/>
          </a:xfrm>
          <a:prstGeom prst="rect">
            <a:avLst/>
          </a:prstGeom>
        </p:spPr>
      </p:pic>
      <p:pic>
        <p:nvPicPr>
          <p:cNvPr id="5" name="Picture 5"/>
          <p:cNvPicPr>
            <a:picLocks noChangeAspect="1"/>
          </p:cNvPicPr>
          <p:nvPr/>
        </p:nvPicPr>
        <p:blipFill>
          <a:blip r:embed="rId4">
            <a:alphaModFix amt="68000"/>
          </a:blip>
          <a:srcRect/>
          <a:stretch>
            <a:fillRect/>
          </a:stretch>
        </p:blipFill>
        <p:spPr>
          <a:xfrm rot="965189">
            <a:off x="5894627" y="-1541504"/>
            <a:ext cx="4761839" cy="4238037"/>
          </a:xfrm>
          <a:prstGeom prst="rect">
            <a:avLst/>
          </a:prstGeom>
        </p:spPr>
      </p:pic>
      <p:pic>
        <p:nvPicPr>
          <p:cNvPr id="6" name="Picture 6"/>
          <p:cNvPicPr>
            <a:picLocks noChangeAspect="1"/>
          </p:cNvPicPr>
          <p:nvPr/>
        </p:nvPicPr>
        <p:blipFill>
          <a:blip r:embed="rId5"/>
          <a:srcRect/>
          <a:stretch>
            <a:fillRect/>
          </a:stretch>
        </p:blipFill>
        <p:spPr>
          <a:xfrm rot="1207755">
            <a:off x="7036029" y="4397746"/>
            <a:ext cx="3972102" cy="4598671"/>
          </a:xfrm>
          <a:prstGeom prst="rect">
            <a:avLst/>
          </a:prstGeom>
        </p:spPr>
      </p:pic>
      <p:grpSp>
        <p:nvGrpSpPr>
          <p:cNvPr id="7" name="Group 7"/>
          <p:cNvGrpSpPr/>
          <p:nvPr/>
        </p:nvGrpSpPr>
        <p:grpSpPr>
          <a:xfrm>
            <a:off x="1011175" y="2243513"/>
            <a:ext cx="7731251" cy="2839254"/>
            <a:chOff x="0" y="0"/>
            <a:chExt cx="10308334" cy="3785671"/>
          </a:xfrm>
        </p:grpSpPr>
        <p:sp>
          <p:nvSpPr>
            <p:cNvPr id="8" name="TextBox 8"/>
            <p:cNvSpPr txBox="1"/>
            <p:nvPr/>
          </p:nvSpPr>
          <p:spPr>
            <a:xfrm>
              <a:off x="0" y="0"/>
              <a:ext cx="10308334" cy="2809240"/>
            </a:xfrm>
            <a:prstGeom prst="rect">
              <a:avLst/>
            </a:prstGeom>
          </p:spPr>
          <p:txBody>
            <a:bodyPr lIns="0" tIns="0" rIns="0" bIns="0" rtlCol="0" anchor="t">
              <a:spAutoFit/>
            </a:bodyPr>
            <a:lstStyle/>
            <a:p>
              <a:pPr algn="ctr">
                <a:lnSpc>
                  <a:spcPts val="4129"/>
                </a:lnSpc>
              </a:pPr>
              <a:r>
                <a:rPr lang="en-US" sz="3500" dirty="0">
                  <a:solidFill>
                    <a:srgbClr val="FFFFFF"/>
                  </a:solidFill>
                  <a:latin typeface="Montserrat Classic"/>
                </a:rPr>
                <a:t>"Everybody talks about the weather, but nobody does anything about it."</a:t>
              </a:r>
            </a:p>
            <a:p>
              <a:pPr algn="ctr">
                <a:lnSpc>
                  <a:spcPts val="4130"/>
                </a:lnSpc>
              </a:pPr>
              <a:endParaRPr lang="en-US" sz="3500" dirty="0">
                <a:solidFill>
                  <a:srgbClr val="FFFFFF"/>
                </a:solidFill>
                <a:latin typeface="Montserrat Classic"/>
              </a:endParaRPr>
            </a:p>
          </p:txBody>
        </p:sp>
        <p:sp>
          <p:nvSpPr>
            <p:cNvPr id="9" name="TextBox 9"/>
            <p:cNvSpPr txBox="1"/>
            <p:nvPr/>
          </p:nvSpPr>
          <p:spPr>
            <a:xfrm>
              <a:off x="1153215" y="3234323"/>
              <a:ext cx="8001903" cy="551348"/>
            </a:xfrm>
            <a:prstGeom prst="rect">
              <a:avLst/>
            </a:prstGeom>
          </p:spPr>
          <p:txBody>
            <a:bodyPr lIns="0" tIns="0" rIns="0" bIns="0" rtlCol="0" anchor="t">
              <a:spAutoFit/>
            </a:bodyPr>
            <a:lstStyle/>
            <a:p>
              <a:pPr algn="ctr">
                <a:lnSpc>
                  <a:spcPts val="3250"/>
                </a:lnSpc>
              </a:pPr>
              <a:r>
                <a:rPr lang="en-US" sz="2500" dirty="0">
                  <a:solidFill>
                    <a:srgbClr val="FFFFFF"/>
                  </a:solidFill>
                  <a:latin typeface="HK Grotesk Medium"/>
                </a:rPr>
                <a:t>-</a:t>
              </a:r>
              <a:r>
                <a:rPr lang="en-US" sz="2500" dirty="0" err="1">
                  <a:solidFill>
                    <a:srgbClr val="FFFFFF"/>
                  </a:solidFill>
                  <a:latin typeface="HK Grotesk Medium"/>
                </a:rPr>
                <a:t>Charles</a:t>
              </a:r>
              <a:r>
                <a:rPr lang="en-US" altLang="ja-US" sz="2500" dirty="0" err="1">
                  <a:solidFill>
                    <a:srgbClr val="FFFFFF"/>
                  </a:solidFill>
                  <a:latin typeface="HK Grotesk Medium"/>
                </a:rPr>
                <a:t>Dudley</a:t>
              </a:r>
              <a:r>
                <a:rPr lang="en-US" sz="2500" dirty="0">
                  <a:solidFill>
                    <a:srgbClr val="FFFFFF"/>
                  </a:solidFill>
                  <a:latin typeface="HK Grotesk Medium"/>
                </a:rPr>
                <a:t> Warner</a:t>
              </a:r>
            </a:p>
          </p:txBody>
        </p:sp>
      </p:grpSp>
      <p:sp>
        <p:nvSpPr>
          <p:cNvPr id="10" name="TextBox 10"/>
          <p:cNvSpPr txBox="1"/>
          <p:nvPr/>
        </p:nvSpPr>
        <p:spPr>
          <a:xfrm>
            <a:off x="8742425" y="6553200"/>
            <a:ext cx="736600" cy="759695"/>
          </a:xfrm>
          <a:prstGeom prst="rect">
            <a:avLst/>
          </a:prstGeom>
        </p:spPr>
        <p:txBody>
          <a:bodyPr lIns="0" tIns="0" rIns="0" bIns="0" rtlCol="0" anchor="t">
            <a:spAutoFit/>
          </a:bodyPr>
          <a:lstStyle/>
          <a:p>
            <a:pPr algn="ctr">
              <a:lnSpc>
                <a:spcPts val="5900"/>
              </a:lnSpc>
              <a:spcBef>
                <a:spcPct val="0"/>
              </a:spcBef>
            </a:pPr>
            <a:r>
              <a:rPr lang="en-US" sz="5000" dirty="0">
                <a:solidFill>
                  <a:srgbClr val="FFFFFF"/>
                </a:solidFill>
                <a:latin typeface="HK Grotesk Bold"/>
              </a:rPr>
              <a:t>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rcRect l="5541" r="5541"/>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rot="-10141306">
            <a:off x="-2034775" y="4670550"/>
            <a:ext cx="4069550" cy="3891507"/>
          </a:xfrm>
          <a:prstGeom prst="rect">
            <a:avLst/>
          </a:prstGeom>
        </p:spPr>
      </p:pic>
      <p:pic>
        <p:nvPicPr>
          <p:cNvPr id="3" name="Picture 3"/>
          <p:cNvPicPr>
            <a:picLocks noChangeAspect="1"/>
          </p:cNvPicPr>
          <p:nvPr/>
        </p:nvPicPr>
        <p:blipFill>
          <a:blip r:embed="rId4"/>
          <a:srcRect/>
          <a:stretch>
            <a:fillRect/>
          </a:stretch>
        </p:blipFill>
        <p:spPr>
          <a:xfrm rot="9440951">
            <a:off x="-716899" y="223696"/>
            <a:ext cx="1433798" cy="1358524"/>
          </a:xfrm>
          <a:prstGeom prst="rect">
            <a:avLst/>
          </a:prstGeom>
        </p:spPr>
      </p:pic>
      <p:pic>
        <p:nvPicPr>
          <p:cNvPr id="4" name="Picture 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7063015" y="5002034"/>
            <a:ext cx="990295" cy="498749"/>
          </a:xfrm>
          <a:prstGeom prst="rect">
            <a:avLst/>
          </a:prstGeom>
        </p:spPr>
      </p:pic>
      <p:pic>
        <p:nvPicPr>
          <p:cNvPr id="5" name="Picture 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4415656" y="5659612"/>
            <a:ext cx="922288" cy="581180"/>
          </a:xfrm>
          <a:prstGeom prst="rect">
            <a:avLst/>
          </a:prstGeom>
        </p:spPr>
      </p:pic>
      <p:pic>
        <p:nvPicPr>
          <p:cNvPr id="6" name="Picture 6"/>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2101683" y="4318663"/>
            <a:ext cx="532793" cy="718225"/>
          </a:xfrm>
          <a:prstGeom prst="rect">
            <a:avLst/>
          </a:prstGeom>
        </p:spPr>
      </p:pic>
      <p:sp>
        <p:nvSpPr>
          <p:cNvPr id="7" name="TextBox 7"/>
          <p:cNvSpPr txBox="1"/>
          <p:nvPr/>
        </p:nvSpPr>
        <p:spPr>
          <a:xfrm>
            <a:off x="932170" y="1179415"/>
            <a:ext cx="7502435" cy="761846"/>
          </a:xfrm>
          <a:prstGeom prst="rect">
            <a:avLst/>
          </a:prstGeom>
        </p:spPr>
        <p:txBody>
          <a:bodyPr lIns="0" tIns="0" rIns="0" bIns="0" rtlCol="0" anchor="t">
            <a:spAutoFit/>
          </a:bodyPr>
          <a:lstStyle/>
          <a:p>
            <a:pPr>
              <a:lnSpc>
                <a:spcPts val="5900"/>
              </a:lnSpc>
            </a:pPr>
            <a:r>
              <a:rPr lang="en-US" sz="5000" dirty="0">
                <a:solidFill>
                  <a:srgbClr val="000000"/>
                </a:solidFill>
                <a:latin typeface="HK Grotesk Bold"/>
              </a:rPr>
              <a:t>Our method</a:t>
            </a:r>
          </a:p>
        </p:txBody>
      </p:sp>
      <p:grpSp>
        <p:nvGrpSpPr>
          <p:cNvPr id="8" name="Group 8"/>
          <p:cNvGrpSpPr/>
          <p:nvPr/>
        </p:nvGrpSpPr>
        <p:grpSpPr>
          <a:xfrm>
            <a:off x="1265734" y="2317308"/>
            <a:ext cx="2204690" cy="2091932"/>
            <a:chOff x="0" y="0"/>
            <a:chExt cx="2939587" cy="2789243"/>
          </a:xfrm>
        </p:grpSpPr>
        <p:sp>
          <p:nvSpPr>
            <p:cNvPr id="9" name="TextBox 9"/>
            <p:cNvSpPr txBox="1"/>
            <p:nvPr/>
          </p:nvSpPr>
          <p:spPr>
            <a:xfrm>
              <a:off x="0" y="-19050"/>
              <a:ext cx="2939587" cy="2266950"/>
            </a:xfrm>
            <a:prstGeom prst="rect">
              <a:avLst/>
            </a:prstGeom>
          </p:spPr>
          <p:txBody>
            <a:bodyPr lIns="0" tIns="0" rIns="0" bIns="0" rtlCol="0" anchor="t">
              <a:spAutoFit/>
            </a:bodyPr>
            <a:lstStyle/>
            <a:p>
              <a:pPr>
                <a:lnSpc>
                  <a:spcPts val="3249"/>
                </a:lnSpc>
              </a:pPr>
              <a:r>
                <a:rPr lang="en-US" sz="2499">
                  <a:solidFill>
                    <a:srgbClr val="731F7D"/>
                  </a:solidFill>
                  <a:latin typeface="Montserrat Light Italics"/>
                </a:rPr>
                <a:t>Get Satellite </a:t>
              </a:r>
            </a:p>
            <a:p>
              <a:pPr>
                <a:lnSpc>
                  <a:spcPts val="3250"/>
                </a:lnSpc>
              </a:pPr>
              <a:r>
                <a:rPr lang="en-US" sz="2499">
                  <a:solidFill>
                    <a:srgbClr val="731F7D"/>
                  </a:solidFill>
                  <a:latin typeface="Montserrat Light Italics"/>
                </a:rPr>
                <a:t>Images, and other relevant data</a:t>
              </a:r>
            </a:p>
          </p:txBody>
        </p:sp>
        <p:sp>
          <p:nvSpPr>
            <p:cNvPr id="10" name="TextBox 10"/>
            <p:cNvSpPr txBox="1"/>
            <p:nvPr/>
          </p:nvSpPr>
          <p:spPr>
            <a:xfrm>
              <a:off x="0" y="2455840"/>
              <a:ext cx="2939587" cy="333403"/>
            </a:xfrm>
            <a:prstGeom prst="rect">
              <a:avLst/>
            </a:prstGeom>
          </p:spPr>
          <p:txBody>
            <a:bodyPr lIns="0" tIns="0" rIns="0" bIns="0" rtlCol="0" anchor="t">
              <a:spAutoFit/>
            </a:bodyPr>
            <a:lstStyle/>
            <a:p>
              <a:pPr>
                <a:lnSpc>
                  <a:spcPts val="2100"/>
                </a:lnSpc>
                <a:spcBef>
                  <a:spcPct val="0"/>
                </a:spcBef>
              </a:pPr>
              <a:endParaRPr/>
            </a:p>
          </p:txBody>
        </p:sp>
      </p:grpSp>
      <p:grpSp>
        <p:nvGrpSpPr>
          <p:cNvPr id="11" name="Group 11"/>
          <p:cNvGrpSpPr/>
          <p:nvPr/>
        </p:nvGrpSpPr>
        <p:grpSpPr>
          <a:xfrm>
            <a:off x="4041420" y="2317308"/>
            <a:ext cx="2204690" cy="3792939"/>
            <a:chOff x="0" y="0"/>
            <a:chExt cx="2939587" cy="5057251"/>
          </a:xfrm>
        </p:grpSpPr>
        <p:sp>
          <p:nvSpPr>
            <p:cNvPr id="12" name="TextBox 12"/>
            <p:cNvSpPr txBox="1"/>
            <p:nvPr/>
          </p:nvSpPr>
          <p:spPr>
            <a:xfrm>
              <a:off x="0" y="-19050"/>
              <a:ext cx="2939587" cy="4534959"/>
            </a:xfrm>
            <a:prstGeom prst="rect">
              <a:avLst/>
            </a:prstGeom>
          </p:spPr>
          <p:txBody>
            <a:bodyPr lIns="0" tIns="0" rIns="0" bIns="0" rtlCol="0" anchor="t">
              <a:spAutoFit/>
            </a:bodyPr>
            <a:lstStyle/>
            <a:p>
              <a:pPr marL="0" lvl="0" indent="0" algn="l">
                <a:lnSpc>
                  <a:spcPts val="3249"/>
                </a:lnSpc>
                <a:spcBef>
                  <a:spcPct val="0"/>
                </a:spcBef>
              </a:pPr>
              <a:r>
                <a:rPr lang="en-US" sz="2499">
                  <a:solidFill>
                    <a:srgbClr val="731F7D"/>
                  </a:solidFill>
                  <a:latin typeface="Montserrat Light Italics"/>
                </a:rPr>
                <a:t>Predic</a:t>
              </a:r>
              <a:r>
                <a:rPr lang="en-US" sz="2499" u="none">
                  <a:solidFill>
                    <a:srgbClr val="731F7D"/>
                  </a:solidFill>
                  <a:latin typeface="Montserrat Light Italics"/>
                </a:rPr>
                <a:t>t in real time if there is possibility of calamity using QPU and GPU  </a:t>
              </a:r>
            </a:p>
            <a:p>
              <a:pPr marL="0" lvl="0" indent="0" algn="l">
                <a:lnSpc>
                  <a:spcPts val="3250"/>
                </a:lnSpc>
                <a:spcBef>
                  <a:spcPct val="0"/>
                </a:spcBef>
              </a:pPr>
              <a:endParaRPr lang="en-US" sz="2499" u="none">
                <a:solidFill>
                  <a:srgbClr val="731F7D"/>
                </a:solidFill>
                <a:latin typeface="Montserrat Light Italics"/>
              </a:endParaRPr>
            </a:p>
          </p:txBody>
        </p:sp>
        <p:sp>
          <p:nvSpPr>
            <p:cNvPr id="13" name="TextBox 13"/>
            <p:cNvSpPr txBox="1"/>
            <p:nvPr/>
          </p:nvSpPr>
          <p:spPr>
            <a:xfrm>
              <a:off x="0" y="4723849"/>
              <a:ext cx="2939587" cy="333403"/>
            </a:xfrm>
            <a:prstGeom prst="rect">
              <a:avLst/>
            </a:prstGeom>
          </p:spPr>
          <p:txBody>
            <a:bodyPr lIns="0" tIns="0" rIns="0" bIns="0" rtlCol="0" anchor="t">
              <a:spAutoFit/>
            </a:bodyPr>
            <a:lstStyle/>
            <a:p>
              <a:pPr>
                <a:lnSpc>
                  <a:spcPts val="2100"/>
                </a:lnSpc>
                <a:spcBef>
                  <a:spcPct val="0"/>
                </a:spcBef>
              </a:pPr>
              <a:endParaRPr/>
            </a:p>
          </p:txBody>
        </p:sp>
      </p:grpSp>
      <p:grpSp>
        <p:nvGrpSpPr>
          <p:cNvPr id="14" name="Group 14"/>
          <p:cNvGrpSpPr/>
          <p:nvPr/>
        </p:nvGrpSpPr>
        <p:grpSpPr>
          <a:xfrm>
            <a:off x="6704414" y="2317308"/>
            <a:ext cx="2204690" cy="2934101"/>
            <a:chOff x="0" y="0"/>
            <a:chExt cx="2939587" cy="3912134"/>
          </a:xfrm>
        </p:grpSpPr>
        <p:sp>
          <p:nvSpPr>
            <p:cNvPr id="15" name="TextBox 15"/>
            <p:cNvSpPr txBox="1"/>
            <p:nvPr/>
          </p:nvSpPr>
          <p:spPr>
            <a:xfrm>
              <a:off x="0" y="-19050"/>
              <a:ext cx="2939587" cy="3389842"/>
            </a:xfrm>
            <a:prstGeom prst="rect">
              <a:avLst/>
            </a:prstGeom>
          </p:spPr>
          <p:txBody>
            <a:bodyPr lIns="0" tIns="0" rIns="0" bIns="0" rtlCol="0" anchor="t">
              <a:spAutoFit/>
            </a:bodyPr>
            <a:lstStyle/>
            <a:p>
              <a:pPr marL="0" lvl="0" indent="0" algn="l">
                <a:lnSpc>
                  <a:spcPts val="3249"/>
                </a:lnSpc>
                <a:spcBef>
                  <a:spcPct val="0"/>
                </a:spcBef>
              </a:pPr>
              <a:r>
                <a:rPr lang="en-US" sz="2500">
                  <a:solidFill>
                    <a:srgbClr val="731F7D"/>
                  </a:solidFill>
                  <a:latin typeface="Montserrat Light Italics"/>
                </a:rPr>
                <a:t>Inform via </a:t>
              </a:r>
              <a:r>
                <a:rPr lang="en-US" sz="2500" u="none">
                  <a:solidFill>
                    <a:srgbClr val="731F7D"/>
                  </a:solidFill>
                  <a:latin typeface="Montserrat Light Italics"/>
                </a:rPr>
                <a:t>rest API to give customers Risk score</a:t>
              </a:r>
            </a:p>
            <a:p>
              <a:pPr marL="0" lvl="0" indent="0" algn="l">
                <a:lnSpc>
                  <a:spcPts val="3250"/>
                </a:lnSpc>
                <a:spcBef>
                  <a:spcPct val="0"/>
                </a:spcBef>
              </a:pPr>
              <a:endParaRPr lang="en-US" sz="2500" u="none">
                <a:solidFill>
                  <a:srgbClr val="731F7D"/>
                </a:solidFill>
                <a:latin typeface="Montserrat Light Italics"/>
              </a:endParaRPr>
            </a:p>
          </p:txBody>
        </p:sp>
        <p:sp>
          <p:nvSpPr>
            <p:cNvPr id="16" name="TextBox 16"/>
            <p:cNvSpPr txBox="1"/>
            <p:nvPr/>
          </p:nvSpPr>
          <p:spPr>
            <a:xfrm>
              <a:off x="0" y="3578732"/>
              <a:ext cx="2939587" cy="333403"/>
            </a:xfrm>
            <a:prstGeom prst="rect">
              <a:avLst/>
            </a:prstGeom>
          </p:spPr>
          <p:txBody>
            <a:bodyPr lIns="0" tIns="0" rIns="0" bIns="0" rtlCol="0" anchor="t">
              <a:spAutoFit/>
            </a:bodyPr>
            <a:lstStyle/>
            <a:p>
              <a:pPr>
                <a:lnSpc>
                  <a:spcPts val="2100"/>
                </a:lnSpc>
                <a:spcBef>
                  <a:spcPct val="0"/>
                </a:spcBef>
              </a:pPr>
              <a:endParaRPr/>
            </a:p>
          </p:txBody>
        </p:sp>
      </p:grpSp>
      <p:sp>
        <p:nvSpPr>
          <p:cNvPr id="17" name="TextBox 17"/>
          <p:cNvSpPr txBox="1"/>
          <p:nvPr/>
        </p:nvSpPr>
        <p:spPr>
          <a:xfrm>
            <a:off x="8909104" y="6425808"/>
            <a:ext cx="736600" cy="759695"/>
          </a:xfrm>
          <a:prstGeom prst="rect">
            <a:avLst/>
          </a:prstGeom>
        </p:spPr>
        <p:txBody>
          <a:bodyPr lIns="0" tIns="0" rIns="0" bIns="0" rtlCol="0" anchor="t">
            <a:spAutoFit/>
          </a:bodyPr>
          <a:lstStyle/>
          <a:p>
            <a:pPr algn="ctr">
              <a:lnSpc>
                <a:spcPts val="5900"/>
              </a:lnSpc>
              <a:spcBef>
                <a:spcPct val="0"/>
              </a:spcBef>
            </a:pPr>
            <a:r>
              <a:rPr lang="en-US" sz="5000" dirty="0">
                <a:solidFill>
                  <a:srgbClr val="FFFFFF"/>
                </a:solidFill>
                <a:latin typeface="HK Grotesk Bold"/>
              </a:rPr>
              <a:t>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6872495">
            <a:off x="-3508654" y="-445972"/>
            <a:ext cx="5681080" cy="5432533"/>
          </a:xfrm>
          <a:prstGeom prst="rect">
            <a:avLst/>
          </a:prstGeom>
        </p:spPr>
      </p:pic>
      <p:sp>
        <p:nvSpPr>
          <p:cNvPr id="3" name="TextBox 3"/>
          <p:cNvSpPr txBox="1"/>
          <p:nvPr/>
        </p:nvSpPr>
        <p:spPr>
          <a:xfrm>
            <a:off x="1249318" y="4134332"/>
            <a:ext cx="3984689" cy="331470"/>
          </a:xfrm>
          <a:prstGeom prst="rect">
            <a:avLst/>
          </a:prstGeom>
        </p:spPr>
        <p:txBody>
          <a:bodyPr lIns="0" tIns="0" rIns="0" bIns="0" rtlCol="0" anchor="t">
            <a:spAutoFit/>
          </a:bodyPr>
          <a:lstStyle/>
          <a:p>
            <a:pPr>
              <a:lnSpc>
                <a:spcPts val="2700"/>
              </a:lnSpc>
            </a:pPr>
            <a:r>
              <a:rPr lang="en-US" sz="1800">
                <a:solidFill>
                  <a:srgbClr val="151715"/>
                </a:solidFill>
                <a:latin typeface="Montserrat Light"/>
              </a:rPr>
              <a:t>are only set to grow!</a:t>
            </a:r>
          </a:p>
        </p:txBody>
      </p:sp>
      <p:grpSp>
        <p:nvGrpSpPr>
          <p:cNvPr id="4" name="Group 4"/>
          <p:cNvGrpSpPr/>
          <p:nvPr/>
        </p:nvGrpSpPr>
        <p:grpSpPr>
          <a:xfrm>
            <a:off x="986710" y="2270294"/>
            <a:ext cx="3991768" cy="1719420"/>
            <a:chOff x="0" y="0"/>
            <a:chExt cx="5322358" cy="2292561"/>
          </a:xfrm>
        </p:grpSpPr>
        <p:sp>
          <p:nvSpPr>
            <p:cNvPr id="5" name="AutoShape 5"/>
            <p:cNvSpPr/>
            <p:nvPr/>
          </p:nvSpPr>
          <p:spPr>
            <a:xfrm>
              <a:off x="0" y="0"/>
              <a:ext cx="5322358" cy="2292561"/>
            </a:xfrm>
            <a:prstGeom prst="rect">
              <a:avLst/>
            </a:prstGeom>
            <a:solidFill>
              <a:srgbClr val="FFFFFF"/>
            </a:solidFill>
          </p:spPr>
        </p:sp>
        <p:sp>
          <p:nvSpPr>
            <p:cNvPr id="6" name="TextBox 6"/>
            <p:cNvSpPr txBox="1"/>
            <p:nvPr/>
          </p:nvSpPr>
          <p:spPr>
            <a:xfrm>
              <a:off x="343815" y="323320"/>
              <a:ext cx="4554559" cy="1645920"/>
            </a:xfrm>
            <a:prstGeom prst="rect">
              <a:avLst/>
            </a:prstGeom>
          </p:spPr>
          <p:txBody>
            <a:bodyPr lIns="0" tIns="0" rIns="0" bIns="0" rtlCol="0" anchor="t">
              <a:spAutoFit/>
            </a:bodyPr>
            <a:lstStyle/>
            <a:p>
              <a:pPr>
                <a:lnSpc>
                  <a:spcPts val="3240"/>
                </a:lnSpc>
              </a:pPr>
              <a:r>
                <a:rPr lang="en-US" sz="2700" spc="216">
                  <a:solidFill>
                    <a:srgbClr val="151715"/>
                  </a:solidFill>
                  <a:latin typeface="Montserrat Classic"/>
                </a:rPr>
                <a:t>OUR IMAGE CLASSIFICATION CAPABILITIES</a:t>
              </a:r>
            </a:p>
          </p:txBody>
        </p:sp>
      </p:grpSp>
      <p:grpSp>
        <p:nvGrpSpPr>
          <p:cNvPr id="7" name="Group 7"/>
          <p:cNvGrpSpPr/>
          <p:nvPr/>
        </p:nvGrpSpPr>
        <p:grpSpPr>
          <a:xfrm>
            <a:off x="5306833" y="1285148"/>
            <a:ext cx="3715247" cy="5280205"/>
            <a:chOff x="0" y="0"/>
            <a:chExt cx="4953663" cy="7040274"/>
          </a:xfrm>
        </p:grpSpPr>
        <p:sp>
          <p:nvSpPr>
            <p:cNvPr id="8" name="TextBox 8"/>
            <p:cNvSpPr txBox="1"/>
            <p:nvPr/>
          </p:nvSpPr>
          <p:spPr>
            <a:xfrm rot="-2700000">
              <a:off x="898379" y="6461788"/>
              <a:ext cx="797334" cy="261620"/>
            </a:xfrm>
            <a:prstGeom prst="rect">
              <a:avLst/>
            </a:prstGeom>
          </p:spPr>
          <p:txBody>
            <a:bodyPr lIns="0" tIns="0" rIns="0" bIns="0" rtlCol="0" anchor="t">
              <a:spAutoFit/>
            </a:bodyPr>
            <a:lstStyle/>
            <a:p>
              <a:pPr algn="ctr">
                <a:lnSpc>
                  <a:spcPts val="1539"/>
                </a:lnSpc>
              </a:pPr>
              <a:r>
                <a:rPr lang="en-US" sz="1100">
                  <a:solidFill>
                    <a:srgbClr val="151715"/>
                  </a:solidFill>
                  <a:latin typeface="Arimo"/>
                </a:rPr>
                <a:t>50 Qubits</a:t>
              </a:r>
            </a:p>
          </p:txBody>
        </p:sp>
        <p:sp>
          <p:nvSpPr>
            <p:cNvPr id="9" name="TextBox 9"/>
            <p:cNvSpPr txBox="1"/>
            <p:nvPr/>
          </p:nvSpPr>
          <p:spPr>
            <a:xfrm rot="-2700000">
              <a:off x="1811317" y="6498428"/>
              <a:ext cx="900966" cy="261620"/>
            </a:xfrm>
            <a:prstGeom prst="rect">
              <a:avLst/>
            </a:prstGeom>
          </p:spPr>
          <p:txBody>
            <a:bodyPr lIns="0" tIns="0" rIns="0" bIns="0" rtlCol="0" anchor="t">
              <a:spAutoFit/>
            </a:bodyPr>
            <a:lstStyle/>
            <a:p>
              <a:pPr algn="ctr">
                <a:lnSpc>
                  <a:spcPts val="1539"/>
                </a:lnSpc>
              </a:pPr>
              <a:r>
                <a:rPr lang="en-US" sz="1100">
                  <a:solidFill>
                    <a:srgbClr val="151715"/>
                  </a:solidFill>
                  <a:latin typeface="Arimo"/>
                </a:rPr>
                <a:t>100 Qubits</a:t>
              </a:r>
            </a:p>
          </p:txBody>
        </p:sp>
        <p:sp>
          <p:nvSpPr>
            <p:cNvPr id="10" name="TextBox 10"/>
            <p:cNvSpPr txBox="1"/>
            <p:nvPr/>
          </p:nvSpPr>
          <p:spPr>
            <a:xfrm rot="-2700000">
              <a:off x="2812711" y="6498428"/>
              <a:ext cx="900966" cy="261620"/>
            </a:xfrm>
            <a:prstGeom prst="rect">
              <a:avLst/>
            </a:prstGeom>
          </p:spPr>
          <p:txBody>
            <a:bodyPr lIns="0" tIns="0" rIns="0" bIns="0" rtlCol="0" anchor="t">
              <a:spAutoFit/>
            </a:bodyPr>
            <a:lstStyle/>
            <a:p>
              <a:pPr algn="ctr">
                <a:lnSpc>
                  <a:spcPts val="1539"/>
                </a:lnSpc>
              </a:pPr>
              <a:r>
                <a:rPr lang="en-US" sz="1100">
                  <a:solidFill>
                    <a:srgbClr val="151715"/>
                  </a:solidFill>
                  <a:latin typeface="Arimo"/>
                </a:rPr>
                <a:t>150 Qubits</a:t>
              </a:r>
            </a:p>
          </p:txBody>
        </p:sp>
        <p:sp>
          <p:nvSpPr>
            <p:cNvPr id="11" name="TextBox 11"/>
            <p:cNvSpPr txBox="1"/>
            <p:nvPr/>
          </p:nvSpPr>
          <p:spPr>
            <a:xfrm rot="-2700000">
              <a:off x="3814105" y="6498428"/>
              <a:ext cx="900966" cy="261620"/>
            </a:xfrm>
            <a:prstGeom prst="rect">
              <a:avLst/>
            </a:prstGeom>
          </p:spPr>
          <p:txBody>
            <a:bodyPr lIns="0" tIns="0" rIns="0" bIns="0" rtlCol="0" anchor="t">
              <a:spAutoFit/>
            </a:bodyPr>
            <a:lstStyle/>
            <a:p>
              <a:pPr algn="ctr">
                <a:lnSpc>
                  <a:spcPts val="1539"/>
                </a:lnSpc>
              </a:pPr>
              <a:r>
                <a:rPr lang="en-US" sz="1100">
                  <a:solidFill>
                    <a:srgbClr val="151715"/>
                  </a:solidFill>
                  <a:latin typeface="Arimo"/>
                </a:rPr>
                <a:t>250 Qubits</a:t>
              </a:r>
            </a:p>
          </p:txBody>
        </p:sp>
        <p:grpSp>
          <p:nvGrpSpPr>
            <p:cNvPr id="12" name="Group 12"/>
            <p:cNvGrpSpPr>
              <a:grpSpLocks noChangeAspect="1"/>
            </p:cNvGrpSpPr>
            <p:nvPr/>
          </p:nvGrpSpPr>
          <p:grpSpPr>
            <a:xfrm>
              <a:off x="1077299" y="111760"/>
              <a:ext cx="3876364" cy="6007515"/>
              <a:chOff x="0" y="0"/>
              <a:chExt cx="7268182" cy="11264090"/>
            </a:xfrm>
          </p:grpSpPr>
          <p:sp>
            <p:nvSpPr>
              <p:cNvPr id="13" name="Freeform 13"/>
              <p:cNvSpPr/>
              <p:nvPr/>
            </p:nvSpPr>
            <p:spPr>
              <a:xfrm>
                <a:off x="0" y="-6350"/>
                <a:ext cx="7268183" cy="12700"/>
              </a:xfrm>
              <a:custGeom>
                <a:avLst/>
                <a:gdLst/>
                <a:ahLst/>
                <a:cxnLst/>
                <a:rect l="l" t="t" r="r" b="b"/>
                <a:pathLst>
                  <a:path w="7268183" h="12700">
                    <a:moveTo>
                      <a:pt x="0" y="0"/>
                    </a:moveTo>
                    <a:lnTo>
                      <a:pt x="7268183" y="0"/>
                    </a:lnTo>
                    <a:lnTo>
                      <a:pt x="7268183" y="12700"/>
                    </a:lnTo>
                    <a:lnTo>
                      <a:pt x="0" y="12700"/>
                    </a:lnTo>
                    <a:close/>
                  </a:path>
                </a:pathLst>
              </a:custGeom>
              <a:solidFill>
                <a:srgbClr val="151715"/>
              </a:solidFill>
            </p:spPr>
          </p:sp>
          <p:sp>
            <p:nvSpPr>
              <p:cNvPr id="14" name="Freeform 14"/>
              <p:cNvSpPr/>
              <p:nvPr/>
            </p:nvSpPr>
            <p:spPr>
              <a:xfrm>
                <a:off x="0" y="2809672"/>
                <a:ext cx="7268183" cy="12700"/>
              </a:xfrm>
              <a:custGeom>
                <a:avLst/>
                <a:gdLst/>
                <a:ahLst/>
                <a:cxnLst/>
                <a:rect l="l" t="t" r="r" b="b"/>
                <a:pathLst>
                  <a:path w="7268183" h="12700">
                    <a:moveTo>
                      <a:pt x="0" y="0"/>
                    </a:moveTo>
                    <a:lnTo>
                      <a:pt x="7268183" y="0"/>
                    </a:lnTo>
                    <a:lnTo>
                      <a:pt x="7268183" y="12700"/>
                    </a:lnTo>
                    <a:lnTo>
                      <a:pt x="0" y="12700"/>
                    </a:lnTo>
                    <a:close/>
                  </a:path>
                </a:pathLst>
              </a:custGeom>
              <a:solidFill>
                <a:srgbClr val="151715"/>
              </a:solidFill>
            </p:spPr>
          </p:sp>
          <p:sp>
            <p:nvSpPr>
              <p:cNvPr id="15" name="Freeform 15"/>
              <p:cNvSpPr/>
              <p:nvPr/>
            </p:nvSpPr>
            <p:spPr>
              <a:xfrm>
                <a:off x="0" y="5625695"/>
                <a:ext cx="7268183" cy="12700"/>
              </a:xfrm>
              <a:custGeom>
                <a:avLst/>
                <a:gdLst/>
                <a:ahLst/>
                <a:cxnLst/>
                <a:rect l="l" t="t" r="r" b="b"/>
                <a:pathLst>
                  <a:path w="7268183" h="12700">
                    <a:moveTo>
                      <a:pt x="0" y="0"/>
                    </a:moveTo>
                    <a:lnTo>
                      <a:pt x="7268183" y="0"/>
                    </a:lnTo>
                    <a:lnTo>
                      <a:pt x="7268183" y="12700"/>
                    </a:lnTo>
                    <a:lnTo>
                      <a:pt x="0" y="12700"/>
                    </a:lnTo>
                    <a:close/>
                  </a:path>
                </a:pathLst>
              </a:custGeom>
              <a:solidFill>
                <a:srgbClr val="151715"/>
              </a:solidFill>
            </p:spPr>
          </p:sp>
          <p:sp>
            <p:nvSpPr>
              <p:cNvPr id="16" name="Freeform 16"/>
              <p:cNvSpPr/>
              <p:nvPr/>
            </p:nvSpPr>
            <p:spPr>
              <a:xfrm>
                <a:off x="0" y="8441717"/>
                <a:ext cx="7268183" cy="12700"/>
              </a:xfrm>
              <a:custGeom>
                <a:avLst/>
                <a:gdLst/>
                <a:ahLst/>
                <a:cxnLst/>
                <a:rect l="l" t="t" r="r" b="b"/>
                <a:pathLst>
                  <a:path w="7268183" h="12700">
                    <a:moveTo>
                      <a:pt x="0" y="0"/>
                    </a:moveTo>
                    <a:lnTo>
                      <a:pt x="7268183" y="0"/>
                    </a:lnTo>
                    <a:lnTo>
                      <a:pt x="7268183" y="12700"/>
                    </a:lnTo>
                    <a:lnTo>
                      <a:pt x="0" y="12700"/>
                    </a:lnTo>
                    <a:close/>
                  </a:path>
                </a:pathLst>
              </a:custGeom>
              <a:solidFill>
                <a:srgbClr val="151715"/>
              </a:solidFill>
            </p:spPr>
          </p:sp>
          <p:sp>
            <p:nvSpPr>
              <p:cNvPr id="17" name="Freeform 17"/>
              <p:cNvSpPr/>
              <p:nvPr/>
            </p:nvSpPr>
            <p:spPr>
              <a:xfrm>
                <a:off x="0" y="11257740"/>
                <a:ext cx="7268183" cy="12700"/>
              </a:xfrm>
              <a:custGeom>
                <a:avLst/>
                <a:gdLst/>
                <a:ahLst/>
                <a:cxnLst/>
                <a:rect l="l" t="t" r="r" b="b"/>
                <a:pathLst>
                  <a:path w="7268183" h="12700">
                    <a:moveTo>
                      <a:pt x="0" y="0"/>
                    </a:moveTo>
                    <a:lnTo>
                      <a:pt x="7268183" y="0"/>
                    </a:lnTo>
                    <a:lnTo>
                      <a:pt x="7268183" y="12700"/>
                    </a:lnTo>
                    <a:lnTo>
                      <a:pt x="0" y="12700"/>
                    </a:lnTo>
                    <a:close/>
                  </a:path>
                </a:pathLst>
              </a:custGeom>
              <a:solidFill>
                <a:srgbClr val="151715"/>
              </a:solidFill>
            </p:spPr>
          </p:sp>
        </p:grpSp>
        <p:sp>
          <p:nvSpPr>
            <p:cNvPr id="18" name="TextBox 18"/>
            <p:cNvSpPr txBox="1"/>
            <p:nvPr/>
          </p:nvSpPr>
          <p:spPr>
            <a:xfrm>
              <a:off x="0" y="-38100"/>
              <a:ext cx="984165" cy="261620"/>
            </a:xfrm>
            <a:prstGeom prst="rect">
              <a:avLst/>
            </a:prstGeom>
          </p:spPr>
          <p:txBody>
            <a:bodyPr lIns="0" tIns="0" rIns="0" bIns="0" rtlCol="0" anchor="t">
              <a:spAutoFit/>
            </a:bodyPr>
            <a:lstStyle/>
            <a:p>
              <a:pPr algn="r">
                <a:lnSpc>
                  <a:spcPts val="1539"/>
                </a:lnSpc>
              </a:pPr>
              <a:r>
                <a:rPr lang="en-US" sz="1100">
                  <a:solidFill>
                    <a:srgbClr val="151715"/>
                  </a:solidFill>
                  <a:latin typeface="Arimo"/>
                </a:rPr>
                <a:t>20,000,000 </a:t>
              </a:r>
            </a:p>
          </p:txBody>
        </p:sp>
        <p:sp>
          <p:nvSpPr>
            <p:cNvPr id="19" name="TextBox 19"/>
            <p:cNvSpPr txBox="1"/>
            <p:nvPr/>
          </p:nvSpPr>
          <p:spPr>
            <a:xfrm>
              <a:off x="0" y="1463779"/>
              <a:ext cx="984165" cy="261620"/>
            </a:xfrm>
            <a:prstGeom prst="rect">
              <a:avLst/>
            </a:prstGeom>
          </p:spPr>
          <p:txBody>
            <a:bodyPr lIns="0" tIns="0" rIns="0" bIns="0" rtlCol="0" anchor="t">
              <a:spAutoFit/>
            </a:bodyPr>
            <a:lstStyle/>
            <a:p>
              <a:pPr algn="r">
                <a:lnSpc>
                  <a:spcPts val="1539"/>
                </a:lnSpc>
              </a:pPr>
              <a:r>
                <a:rPr lang="en-US" sz="1100">
                  <a:solidFill>
                    <a:srgbClr val="151715"/>
                  </a:solidFill>
                  <a:latin typeface="Arimo"/>
                </a:rPr>
                <a:t>15,000,000 </a:t>
              </a:r>
            </a:p>
          </p:txBody>
        </p:sp>
        <p:sp>
          <p:nvSpPr>
            <p:cNvPr id="20" name="TextBox 20"/>
            <p:cNvSpPr txBox="1"/>
            <p:nvPr/>
          </p:nvSpPr>
          <p:spPr>
            <a:xfrm>
              <a:off x="0" y="2965657"/>
              <a:ext cx="984165" cy="261620"/>
            </a:xfrm>
            <a:prstGeom prst="rect">
              <a:avLst/>
            </a:prstGeom>
          </p:spPr>
          <p:txBody>
            <a:bodyPr lIns="0" tIns="0" rIns="0" bIns="0" rtlCol="0" anchor="t">
              <a:spAutoFit/>
            </a:bodyPr>
            <a:lstStyle/>
            <a:p>
              <a:pPr algn="r">
                <a:lnSpc>
                  <a:spcPts val="1539"/>
                </a:lnSpc>
              </a:pPr>
              <a:r>
                <a:rPr lang="en-US" sz="1100">
                  <a:solidFill>
                    <a:srgbClr val="151715"/>
                  </a:solidFill>
                  <a:latin typeface="Arimo"/>
                </a:rPr>
                <a:t>10,000,000 </a:t>
              </a:r>
            </a:p>
          </p:txBody>
        </p:sp>
        <p:sp>
          <p:nvSpPr>
            <p:cNvPr id="21" name="TextBox 21"/>
            <p:cNvSpPr txBox="1"/>
            <p:nvPr/>
          </p:nvSpPr>
          <p:spPr>
            <a:xfrm>
              <a:off x="103632" y="4467536"/>
              <a:ext cx="880533" cy="261620"/>
            </a:xfrm>
            <a:prstGeom prst="rect">
              <a:avLst/>
            </a:prstGeom>
          </p:spPr>
          <p:txBody>
            <a:bodyPr lIns="0" tIns="0" rIns="0" bIns="0" rtlCol="0" anchor="t">
              <a:spAutoFit/>
            </a:bodyPr>
            <a:lstStyle/>
            <a:p>
              <a:pPr algn="r">
                <a:lnSpc>
                  <a:spcPts val="1539"/>
                </a:lnSpc>
              </a:pPr>
              <a:r>
                <a:rPr lang="en-US" sz="1100">
                  <a:solidFill>
                    <a:srgbClr val="151715"/>
                  </a:solidFill>
                  <a:latin typeface="Arimo"/>
                </a:rPr>
                <a:t>5,000,000 </a:t>
              </a:r>
            </a:p>
          </p:txBody>
        </p:sp>
        <p:sp>
          <p:nvSpPr>
            <p:cNvPr id="22" name="TextBox 22"/>
            <p:cNvSpPr txBox="1"/>
            <p:nvPr/>
          </p:nvSpPr>
          <p:spPr>
            <a:xfrm>
              <a:off x="828830" y="5969415"/>
              <a:ext cx="155335" cy="261620"/>
            </a:xfrm>
            <a:prstGeom prst="rect">
              <a:avLst/>
            </a:prstGeom>
          </p:spPr>
          <p:txBody>
            <a:bodyPr lIns="0" tIns="0" rIns="0" bIns="0" rtlCol="0" anchor="t">
              <a:spAutoFit/>
            </a:bodyPr>
            <a:lstStyle/>
            <a:p>
              <a:pPr algn="r">
                <a:lnSpc>
                  <a:spcPts val="1539"/>
                </a:lnSpc>
              </a:pPr>
              <a:r>
                <a:rPr lang="en-US" sz="1100">
                  <a:solidFill>
                    <a:srgbClr val="151715"/>
                  </a:solidFill>
                  <a:latin typeface="Arimo"/>
                </a:rPr>
                <a:t>0 </a:t>
              </a:r>
            </a:p>
          </p:txBody>
        </p:sp>
        <p:grpSp>
          <p:nvGrpSpPr>
            <p:cNvPr id="23" name="Group 23"/>
            <p:cNvGrpSpPr>
              <a:grpSpLocks noChangeAspect="1"/>
            </p:cNvGrpSpPr>
            <p:nvPr/>
          </p:nvGrpSpPr>
          <p:grpSpPr>
            <a:xfrm>
              <a:off x="1077299" y="111760"/>
              <a:ext cx="3876364" cy="6007515"/>
              <a:chOff x="0" y="0"/>
              <a:chExt cx="7268182" cy="11264090"/>
            </a:xfrm>
          </p:grpSpPr>
          <p:sp>
            <p:nvSpPr>
              <p:cNvPr id="24" name="Freeform 24"/>
              <p:cNvSpPr/>
              <p:nvPr/>
            </p:nvSpPr>
            <p:spPr>
              <a:xfrm>
                <a:off x="0" y="11201419"/>
                <a:ext cx="1635341" cy="62671"/>
              </a:xfrm>
              <a:custGeom>
                <a:avLst/>
                <a:gdLst/>
                <a:ahLst/>
                <a:cxnLst/>
                <a:rect l="l" t="t" r="r" b="b"/>
                <a:pathLst>
                  <a:path w="1635341" h="62671">
                    <a:moveTo>
                      <a:pt x="0" y="62671"/>
                    </a:moveTo>
                    <a:lnTo>
                      <a:pt x="0" y="62671"/>
                    </a:lnTo>
                    <a:lnTo>
                      <a:pt x="0" y="62671"/>
                    </a:lnTo>
                    <a:cubicBezTo>
                      <a:pt x="0" y="46050"/>
                      <a:pt x="6603" y="30109"/>
                      <a:pt x="18356" y="18356"/>
                    </a:cubicBezTo>
                    <a:cubicBezTo>
                      <a:pt x="30109" y="6603"/>
                      <a:pt x="46049" y="0"/>
                      <a:pt x="62670" y="0"/>
                    </a:cubicBezTo>
                    <a:lnTo>
                      <a:pt x="1572671" y="0"/>
                    </a:lnTo>
                    <a:cubicBezTo>
                      <a:pt x="1589292" y="0"/>
                      <a:pt x="1605232" y="6603"/>
                      <a:pt x="1616985" y="18356"/>
                    </a:cubicBezTo>
                    <a:cubicBezTo>
                      <a:pt x="1628738" y="30109"/>
                      <a:pt x="1635341" y="46050"/>
                      <a:pt x="1635341" y="62671"/>
                    </a:cubicBezTo>
                    <a:lnTo>
                      <a:pt x="1635341" y="62671"/>
                    </a:lnTo>
                    <a:close/>
                  </a:path>
                </a:pathLst>
              </a:custGeom>
              <a:solidFill>
                <a:srgbClr val="4D1354"/>
              </a:solidFill>
            </p:spPr>
          </p:sp>
          <p:sp>
            <p:nvSpPr>
              <p:cNvPr id="25" name="Freeform 25"/>
              <p:cNvSpPr/>
              <p:nvPr/>
            </p:nvSpPr>
            <p:spPr>
              <a:xfrm>
                <a:off x="1877613" y="8441717"/>
                <a:ext cx="1635341" cy="2822373"/>
              </a:xfrm>
              <a:custGeom>
                <a:avLst/>
                <a:gdLst/>
                <a:ahLst/>
                <a:cxnLst/>
                <a:rect l="l" t="t" r="r" b="b"/>
                <a:pathLst>
                  <a:path w="1635341" h="2822373">
                    <a:moveTo>
                      <a:pt x="1" y="2822373"/>
                    </a:moveTo>
                    <a:lnTo>
                      <a:pt x="1" y="130828"/>
                    </a:lnTo>
                    <a:cubicBezTo>
                      <a:pt x="0" y="96130"/>
                      <a:pt x="13784" y="62854"/>
                      <a:pt x="38319" y="38319"/>
                    </a:cubicBezTo>
                    <a:cubicBezTo>
                      <a:pt x="62854" y="13784"/>
                      <a:pt x="96130" y="0"/>
                      <a:pt x="130828" y="0"/>
                    </a:cubicBezTo>
                    <a:lnTo>
                      <a:pt x="1504515" y="0"/>
                    </a:lnTo>
                    <a:cubicBezTo>
                      <a:pt x="1539212" y="0"/>
                      <a:pt x="1572489" y="13784"/>
                      <a:pt x="1597024" y="38319"/>
                    </a:cubicBezTo>
                    <a:cubicBezTo>
                      <a:pt x="1621559" y="62854"/>
                      <a:pt x="1635342" y="96130"/>
                      <a:pt x="1635342" y="130828"/>
                    </a:cubicBezTo>
                    <a:lnTo>
                      <a:pt x="1635342" y="2822373"/>
                    </a:lnTo>
                    <a:close/>
                  </a:path>
                </a:pathLst>
              </a:custGeom>
              <a:solidFill>
                <a:srgbClr val="4D1354"/>
              </a:solidFill>
            </p:spPr>
          </p:sp>
          <p:sp>
            <p:nvSpPr>
              <p:cNvPr id="26" name="Freeform 26"/>
              <p:cNvSpPr/>
              <p:nvPr/>
            </p:nvSpPr>
            <p:spPr>
              <a:xfrm>
                <a:off x="3755227" y="5625695"/>
                <a:ext cx="1635341" cy="5638395"/>
              </a:xfrm>
              <a:custGeom>
                <a:avLst/>
                <a:gdLst/>
                <a:ahLst/>
                <a:cxnLst/>
                <a:rect l="l" t="t" r="r" b="b"/>
                <a:pathLst>
                  <a:path w="1635341" h="5638395">
                    <a:moveTo>
                      <a:pt x="0" y="5638395"/>
                    </a:moveTo>
                    <a:lnTo>
                      <a:pt x="0" y="130827"/>
                    </a:lnTo>
                    <a:cubicBezTo>
                      <a:pt x="0" y="96130"/>
                      <a:pt x="13784" y="62853"/>
                      <a:pt x="38319" y="38319"/>
                    </a:cubicBezTo>
                    <a:cubicBezTo>
                      <a:pt x="62854" y="13784"/>
                      <a:pt x="96130" y="0"/>
                      <a:pt x="130828" y="0"/>
                    </a:cubicBezTo>
                    <a:lnTo>
                      <a:pt x="1504514" y="0"/>
                    </a:lnTo>
                    <a:cubicBezTo>
                      <a:pt x="1539212" y="0"/>
                      <a:pt x="1572488" y="13784"/>
                      <a:pt x="1597023" y="38319"/>
                    </a:cubicBezTo>
                    <a:cubicBezTo>
                      <a:pt x="1621558" y="62853"/>
                      <a:pt x="1635342" y="96130"/>
                      <a:pt x="1635342" y="130827"/>
                    </a:cubicBezTo>
                    <a:lnTo>
                      <a:pt x="1635342" y="5638395"/>
                    </a:lnTo>
                    <a:close/>
                  </a:path>
                </a:pathLst>
              </a:custGeom>
              <a:solidFill>
                <a:srgbClr val="4D1354"/>
              </a:solidFill>
            </p:spPr>
          </p:sp>
          <p:sp>
            <p:nvSpPr>
              <p:cNvPr id="27" name="Freeform 27"/>
              <p:cNvSpPr/>
              <p:nvPr/>
            </p:nvSpPr>
            <p:spPr>
              <a:xfrm>
                <a:off x="5632841" y="1120059"/>
                <a:ext cx="1635341" cy="10144031"/>
              </a:xfrm>
              <a:custGeom>
                <a:avLst/>
                <a:gdLst/>
                <a:ahLst/>
                <a:cxnLst/>
                <a:rect l="l" t="t" r="r" b="b"/>
                <a:pathLst>
                  <a:path w="1635341" h="10144031">
                    <a:moveTo>
                      <a:pt x="0" y="10144031"/>
                    </a:moveTo>
                    <a:lnTo>
                      <a:pt x="0" y="130827"/>
                    </a:lnTo>
                    <a:cubicBezTo>
                      <a:pt x="0" y="96130"/>
                      <a:pt x="13784" y="62853"/>
                      <a:pt x="38319" y="38318"/>
                    </a:cubicBezTo>
                    <a:cubicBezTo>
                      <a:pt x="62854" y="13784"/>
                      <a:pt x="96130" y="0"/>
                      <a:pt x="130828" y="0"/>
                    </a:cubicBezTo>
                    <a:lnTo>
                      <a:pt x="1504514" y="0"/>
                    </a:lnTo>
                    <a:cubicBezTo>
                      <a:pt x="1539212" y="0"/>
                      <a:pt x="1572488" y="13783"/>
                      <a:pt x="1597023" y="38318"/>
                    </a:cubicBezTo>
                    <a:cubicBezTo>
                      <a:pt x="1621558" y="62853"/>
                      <a:pt x="1635342" y="96130"/>
                      <a:pt x="1635342" y="130827"/>
                    </a:cubicBezTo>
                    <a:lnTo>
                      <a:pt x="1635342" y="10144031"/>
                    </a:lnTo>
                    <a:close/>
                  </a:path>
                </a:pathLst>
              </a:custGeom>
              <a:solidFill>
                <a:srgbClr val="4D1354"/>
              </a:solidFill>
            </p:spPr>
          </p:sp>
        </p:grpSp>
      </p:grpSp>
      <p:sp>
        <p:nvSpPr>
          <p:cNvPr id="28" name="TextBox 28"/>
          <p:cNvSpPr txBox="1"/>
          <p:nvPr/>
        </p:nvSpPr>
        <p:spPr>
          <a:xfrm>
            <a:off x="0" y="6583680"/>
            <a:ext cx="736600" cy="762000"/>
          </a:xfrm>
          <a:prstGeom prst="rect">
            <a:avLst/>
          </a:prstGeom>
        </p:spPr>
        <p:txBody>
          <a:bodyPr lIns="0" tIns="0" rIns="0" bIns="0" rtlCol="0" anchor="t">
            <a:spAutoFit/>
          </a:bodyPr>
          <a:lstStyle/>
          <a:p>
            <a:pPr algn="ctr">
              <a:lnSpc>
                <a:spcPts val="5900"/>
              </a:lnSpc>
              <a:spcBef>
                <a:spcPct val="0"/>
              </a:spcBef>
            </a:pPr>
            <a:r>
              <a:rPr lang="en-US" sz="5000" dirty="0">
                <a:solidFill>
                  <a:srgbClr val="151715"/>
                </a:solidFill>
                <a:latin typeface="HK Grotesk Bold"/>
              </a:rPr>
              <a:t>16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51715"/>
        </a:solidFill>
        <a:effectLst/>
      </p:bgPr>
    </p:bg>
    <p:spTree>
      <p:nvGrpSpPr>
        <p:cNvPr id="1" name=""/>
        <p:cNvGrpSpPr/>
        <p:nvPr/>
      </p:nvGrpSpPr>
      <p:grpSpPr>
        <a:xfrm>
          <a:off x="0" y="0"/>
          <a:ext cx="0" cy="0"/>
          <a:chOff x="0" y="0"/>
          <a:chExt cx="0" cy="0"/>
        </a:xfrm>
      </p:grpSpPr>
      <p:sp>
        <p:nvSpPr>
          <p:cNvPr id="2" name="AutoShape 2"/>
          <p:cNvSpPr/>
          <p:nvPr/>
        </p:nvSpPr>
        <p:spPr>
          <a:xfrm>
            <a:off x="754302" y="3672794"/>
            <a:ext cx="5027378" cy="2931592"/>
          </a:xfrm>
          <a:prstGeom prst="rect">
            <a:avLst/>
          </a:prstGeom>
          <a:solidFill>
            <a:srgbClr val="731F7D"/>
          </a:solidFill>
        </p:spPr>
      </p:sp>
      <p:pic>
        <p:nvPicPr>
          <p:cNvPr id="3" name="Picture 3"/>
          <p:cNvPicPr>
            <a:picLocks noChangeAspect="1"/>
          </p:cNvPicPr>
          <p:nvPr/>
        </p:nvPicPr>
        <p:blipFill>
          <a:blip r:embed="rId2"/>
          <a:srcRect l="11071" r="11071"/>
          <a:stretch>
            <a:fillRect/>
          </a:stretch>
        </p:blipFill>
        <p:spPr>
          <a:xfrm>
            <a:off x="5619988" y="731520"/>
            <a:ext cx="3402092" cy="2765620"/>
          </a:xfrm>
          <a:prstGeom prst="rect">
            <a:avLst/>
          </a:prstGeom>
        </p:spPr>
      </p:pic>
      <p:pic>
        <p:nvPicPr>
          <p:cNvPr id="4" name="Picture 4"/>
          <p:cNvPicPr>
            <a:picLocks noChangeAspect="1"/>
          </p:cNvPicPr>
          <p:nvPr/>
        </p:nvPicPr>
        <p:blipFill>
          <a:blip r:embed="rId3"/>
          <a:srcRect t="2840" b="2840"/>
          <a:stretch>
            <a:fillRect/>
          </a:stretch>
        </p:blipFill>
        <p:spPr>
          <a:xfrm>
            <a:off x="5924788" y="3657600"/>
            <a:ext cx="3097292" cy="2921355"/>
          </a:xfrm>
          <a:prstGeom prst="rect">
            <a:avLst/>
          </a:prstGeom>
        </p:spPr>
      </p:pic>
      <p:pic>
        <p:nvPicPr>
          <p:cNvPr id="5" name="Picture 5"/>
          <p:cNvPicPr>
            <a:picLocks noChangeAspect="1"/>
          </p:cNvPicPr>
          <p:nvPr/>
        </p:nvPicPr>
        <p:blipFill>
          <a:blip r:embed="rId4"/>
          <a:srcRect t="6439" b="6439"/>
          <a:stretch>
            <a:fillRect/>
          </a:stretch>
        </p:blipFill>
        <p:spPr>
          <a:xfrm>
            <a:off x="731520" y="731520"/>
            <a:ext cx="4755441" cy="2762007"/>
          </a:xfrm>
          <a:prstGeom prst="rect">
            <a:avLst/>
          </a:prstGeom>
        </p:spPr>
      </p:pic>
      <p:grpSp>
        <p:nvGrpSpPr>
          <p:cNvPr id="6" name="Group 6"/>
          <p:cNvGrpSpPr/>
          <p:nvPr/>
        </p:nvGrpSpPr>
        <p:grpSpPr>
          <a:xfrm>
            <a:off x="1202509" y="4669802"/>
            <a:ext cx="4130965" cy="937577"/>
            <a:chOff x="0" y="0"/>
            <a:chExt cx="5507954" cy="1250102"/>
          </a:xfrm>
        </p:grpSpPr>
        <p:sp>
          <p:nvSpPr>
            <p:cNvPr id="7" name="TextBox 7"/>
            <p:cNvSpPr txBox="1"/>
            <p:nvPr/>
          </p:nvSpPr>
          <p:spPr>
            <a:xfrm>
              <a:off x="1423" y="0"/>
              <a:ext cx="5506531" cy="548640"/>
            </a:xfrm>
            <a:prstGeom prst="rect">
              <a:avLst/>
            </a:prstGeom>
          </p:spPr>
          <p:txBody>
            <a:bodyPr lIns="0" tIns="0" rIns="0" bIns="0" rtlCol="0" anchor="t">
              <a:spAutoFit/>
            </a:bodyPr>
            <a:lstStyle/>
            <a:p>
              <a:pPr>
                <a:lnSpc>
                  <a:spcPts val="3240"/>
                </a:lnSpc>
              </a:pPr>
              <a:r>
                <a:rPr lang="en-US" sz="2700" spc="216">
                  <a:solidFill>
                    <a:srgbClr val="FFFFFF"/>
                  </a:solidFill>
                  <a:latin typeface="Montserrat Classic"/>
                </a:rPr>
                <a:t>OUR COMPETITORS</a:t>
              </a:r>
            </a:p>
          </p:txBody>
        </p:sp>
        <p:sp>
          <p:nvSpPr>
            <p:cNvPr id="8" name="TextBox 8"/>
            <p:cNvSpPr txBox="1"/>
            <p:nvPr/>
          </p:nvSpPr>
          <p:spPr>
            <a:xfrm>
              <a:off x="0" y="827192"/>
              <a:ext cx="5507954" cy="422910"/>
            </a:xfrm>
            <a:prstGeom prst="rect">
              <a:avLst/>
            </a:prstGeom>
          </p:spPr>
          <p:txBody>
            <a:bodyPr lIns="0" tIns="0" rIns="0" bIns="0" rtlCol="0" anchor="t">
              <a:spAutoFit/>
            </a:bodyPr>
            <a:lstStyle/>
            <a:p>
              <a:pPr>
                <a:lnSpc>
                  <a:spcPts val="2700"/>
                </a:lnSpc>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r="379" b="1161"/>
          <a:stretch>
            <a:fillRect/>
          </a:stretch>
        </p:blipFill>
        <p:spPr>
          <a:xfrm rot="498132">
            <a:off x="7227392" y="3990980"/>
            <a:ext cx="3992736" cy="4413846"/>
          </a:xfrm>
          <a:prstGeom prst="rect">
            <a:avLst/>
          </a:prstGeom>
        </p:spPr>
      </p:pic>
      <p:pic>
        <p:nvPicPr>
          <p:cNvPr id="3" name="Picture 3"/>
          <p:cNvPicPr>
            <a:picLocks noChangeAspect="1"/>
          </p:cNvPicPr>
          <p:nvPr/>
        </p:nvPicPr>
        <p:blipFill>
          <a:blip r:embed="rId4"/>
          <a:srcRect/>
          <a:stretch>
            <a:fillRect/>
          </a:stretch>
        </p:blipFill>
        <p:spPr>
          <a:xfrm rot="-2715964">
            <a:off x="5681965" y="5440214"/>
            <a:ext cx="983734" cy="932088"/>
          </a:xfrm>
          <a:prstGeom prst="rect">
            <a:avLst/>
          </a:prstGeom>
        </p:spPr>
      </p:pic>
      <p:pic>
        <p:nvPicPr>
          <p:cNvPr id="4" name="Picture 4"/>
          <p:cNvPicPr>
            <a:picLocks noChangeAspect="1"/>
          </p:cNvPicPr>
          <p:nvPr/>
        </p:nvPicPr>
        <p:blipFill>
          <a:blip r:embed="rId5"/>
          <a:srcRect/>
          <a:stretch>
            <a:fillRect/>
          </a:stretch>
        </p:blipFill>
        <p:spPr>
          <a:xfrm rot="-3212463">
            <a:off x="5467444" y="-840048"/>
            <a:ext cx="3394439" cy="3929885"/>
          </a:xfrm>
          <a:prstGeom prst="rect">
            <a:avLst/>
          </a:prstGeom>
        </p:spPr>
      </p:pic>
      <p:grpSp>
        <p:nvGrpSpPr>
          <p:cNvPr id="5" name="Group 5"/>
          <p:cNvGrpSpPr/>
          <p:nvPr/>
        </p:nvGrpSpPr>
        <p:grpSpPr>
          <a:xfrm>
            <a:off x="731520" y="1988994"/>
            <a:ext cx="4765059" cy="4604211"/>
            <a:chOff x="0" y="0"/>
            <a:chExt cx="6353412" cy="6138948"/>
          </a:xfrm>
        </p:grpSpPr>
        <p:sp>
          <p:nvSpPr>
            <p:cNvPr id="6" name="TextBox 6"/>
            <p:cNvSpPr txBox="1"/>
            <p:nvPr/>
          </p:nvSpPr>
          <p:spPr>
            <a:xfrm>
              <a:off x="0" y="1333811"/>
              <a:ext cx="6353412" cy="3014396"/>
            </a:xfrm>
            <a:prstGeom prst="rect">
              <a:avLst/>
            </a:prstGeom>
          </p:spPr>
          <p:txBody>
            <a:bodyPr lIns="0" tIns="0" rIns="0" bIns="0" rtlCol="0" anchor="t">
              <a:spAutoFit/>
            </a:bodyPr>
            <a:lstStyle/>
            <a:p>
              <a:pPr>
                <a:lnSpc>
                  <a:spcPts val="5900"/>
                </a:lnSpc>
              </a:pPr>
              <a:r>
                <a:rPr lang="en-US" sz="5000">
                  <a:solidFill>
                    <a:srgbClr val="FFFFFF"/>
                  </a:solidFill>
                  <a:latin typeface="HK Grotesk Bold"/>
                </a:rPr>
                <a:t>For those unexpected rainy days.</a:t>
              </a:r>
            </a:p>
          </p:txBody>
        </p:sp>
        <p:sp>
          <p:nvSpPr>
            <p:cNvPr id="7" name="TextBox 7"/>
            <p:cNvSpPr txBox="1"/>
            <p:nvPr/>
          </p:nvSpPr>
          <p:spPr>
            <a:xfrm>
              <a:off x="0" y="0"/>
              <a:ext cx="1341088" cy="914429"/>
            </a:xfrm>
            <a:prstGeom prst="rect">
              <a:avLst/>
            </a:prstGeom>
          </p:spPr>
          <p:txBody>
            <a:bodyPr lIns="0" tIns="0" rIns="0" bIns="0" rtlCol="0" anchor="t">
              <a:spAutoFit/>
            </a:bodyPr>
            <a:lstStyle/>
            <a:p>
              <a:pPr marL="0" lvl="0" indent="0" algn="l">
                <a:lnSpc>
                  <a:spcPts val="5309"/>
                </a:lnSpc>
                <a:spcBef>
                  <a:spcPct val="0"/>
                </a:spcBef>
              </a:pPr>
              <a:r>
                <a:rPr lang="en-US" sz="4500" u="none" dirty="0">
                  <a:solidFill>
                    <a:srgbClr val="FFFFFF">
                      <a:alpha val="60000"/>
                    </a:srgbClr>
                  </a:solidFill>
                  <a:latin typeface="HK Grotesk Bold"/>
                </a:rPr>
                <a:t>02</a:t>
              </a:r>
            </a:p>
          </p:txBody>
        </p:sp>
        <p:sp>
          <p:nvSpPr>
            <p:cNvPr id="8" name="TextBox 8"/>
            <p:cNvSpPr txBox="1"/>
            <p:nvPr/>
          </p:nvSpPr>
          <p:spPr>
            <a:xfrm>
              <a:off x="0" y="4748540"/>
              <a:ext cx="6353412" cy="1390408"/>
            </a:xfrm>
            <a:prstGeom prst="rect">
              <a:avLst/>
            </a:prstGeom>
          </p:spPr>
          <p:txBody>
            <a:bodyPr lIns="0" tIns="0" rIns="0" bIns="0" rtlCol="0" anchor="t">
              <a:spAutoFit/>
            </a:bodyPr>
            <a:lstStyle/>
            <a:p>
              <a:pPr>
                <a:lnSpc>
                  <a:spcPts val="2099"/>
                </a:lnSpc>
                <a:spcBef>
                  <a:spcPct val="0"/>
                </a:spcBef>
              </a:pPr>
              <a:r>
                <a:rPr lang="en-US" sz="1500" spc="-15" dirty="0">
                  <a:solidFill>
                    <a:srgbClr val="FFFFFF"/>
                  </a:solidFill>
                  <a:latin typeface="Assistant Regular"/>
                </a:rPr>
                <a:t>Every forgot to bring an umbrella? Ever disgruntled at how the NOAA super computers seem to get it wrong all the time? 1QPoint offers proprietary quantum weather forecasting algorithms.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180000">
                                      <p:cBhvr>
                                        <p:cTn id="6" dur="1000" fill="hold"/>
                                        <p:tgtEl>
                                          <p:spTgt spid="4"/>
                                        </p:tgtEl>
                                        <p:attrNameLst>
                                          <p:attrName>r</p:attrName>
                                        </p:attrNameLst>
                                      </p:cBhvr>
                                    </p:animRot>
                                  </p:childTnLst>
                                </p:cTn>
                              </p:par>
                              <p:par>
                                <p:cTn id="7" presetID="8" presetClass="emph" presetSubtype="0" fill="hold" nodeType="withEffect">
                                  <p:stCondLst>
                                    <p:cond delay="0"/>
                                  </p:stCondLst>
                                  <p:childTnLst>
                                    <p:animRot by="-180000">
                                      <p:cBhvr>
                                        <p:cTn id="8" dur="1000" fill="hold"/>
                                        <p:tgtEl>
                                          <p:spTgt spid="2"/>
                                        </p:tgtEl>
                                        <p:attrNameLst>
                                          <p:attrName>r</p:attrName>
                                        </p:attrNameLst>
                                      </p:cBhvr>
                                    </p:animRot>
                                  </p:childTnLst>
                                </p:cTn>
                              </p:par>
                              <p:par>
                                <p:cTn id="9" presetID="8" presetClass="emph" presetSubtype="0" fill="hold" nodeType="withEffect">
                                  <p:stCondLst>
                                    <p:cond delay="0"/>
                                  </p:stCondLst>
                                  <p:childTnLst>
                                    <p:animRot by="180000">
                                      <p:cBhvr>
                                        <p:cTn id="10" dur="1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2153821" y="1077577"/>
            <a:ext cx="5445958" cy="5160045"/>
          </a:xfrm>
          <a:prstGeom prst="rect">
            <a:avLst/>
          </a:prstGeom>
        </p:spPr>
      </p:pic>
      <p:pic>
        <p:nvPicPr>
          <p:cNvPr id="3" name="Picture 3"/>
          <p:cNvPicPr>
            <a:picLocks noChangeAspect="1"/>
          </p:cNvPicPr>
          <p:nvPr/>
        </p:nvPicPr>
        <p:blipFill>
          <a:blip r:embed="rId4"/>
          <a:srcRect/>
          <a:stretch>
            <a:fillRect/>
          </a:stretch>
        </p:blipFill>
        <p:spPr>
          <a:xfrm rot="-5033790">
            <a:off x="-2221208" y="4475132"/>
            <a:ext cx="4442415" cy="3953749"/>
          </a:xfrm>
          <a:prstGeom prst="rect">
            <a:avLst/>
          </a:prstGeom>
        </p:spPr>
      </p:pic>
      <p:sp>
        <p:nvSpPr>
          <p:cNvPr id="4" name="TextBox 4"/>
          <p:cNvSpPr txBox="1"/>
          <p:nvPr/>
        </p:nvSpPr>
        <p:spPr>
          <a:xfrm>
            <a:off x="1029678" y="3276600"/>
            <a:ext cx="7694244" cy="762000"/>
          </a:xfrm>
          <a:prstGeom prst="rect">
            <a:avLst/>
          </a:prstGeom>
        </p:spPr>
        <p:txBody>
          <a:bodyPr lIns="0" tIns="0" rIns="0" bIns="0" rtlCol="0" anchor="t">
            <a:spAutoFit/>
          </a:bodyPr>
          <a:lstStyle/>
          <a:p>
            <a:pPr algn="ctr">
              <a:lnSpc>
                <a:spcPts val="5900"/>
              </a:lnSpc>
            </a:pPr>
            <a:r>
              <a:rPr lang="en-US" sz="5000">
                <a:solidFill>
                  <a:srgbClr val="FFFFFF"/>
                </a:solidFill>
                <a:latin typeface="HK Grotesk Bold"/>
              </a:rPr>
              <a:t>Why Quantum Weather?</a:t>
            </a:r>
          </a:p>
        </p:txBody>
      </p:sp>
      <p:pic>
        <p:nvPicPr>
          <p:cNvPr id="5" name="Picture 5"/>
          <p:cNvPicPr>
            <a:picLocks noChangeAspect="1"/>
          </p:cNvPicPr>
          <p:nvPr/>
        </p:nvPicPr>
        <p:blipFill>
          <a:blip r:embed="rId5"/>
          <a:srcRect/>
          <a:stretch>
            <a:fillRect/>
          </a:stretch>
        </p:blipFill>
        <p:spPr>
          <a:xfrm rot="-447366">
            <a:off x="6483348" y="-731529"/>
            <a:ext cx="2646779" cy="2530983"/>
          </a:xfrm>
          <a:prstGeom prst="rect">
            <a:avLst/>
          </a:prstGeom>
        </p:spPr>
      </p:pic>
      <p:pic>
        <p:nvPicPr>
          <p:cNvPr id="6" name="Picture 6"/>
          <p:cNvPicPr>
            <a:picLocks noChangeAspect="1"/>
          </p:cNvPicPr>
          <p:nvPr/>
        </p:nvPicPr>
        <p:blipFill>
          <a:blip r:embed="rId5"/>
          <a:srcRect/>
          <a:stretch>
            <a:fillRect/>
          </a:stretch>
        </p:blipFill>
        <p:spPr>
          <a:xfrm rot="-447366">
            <a:off x="8934908" y="6295618"/>
            <a:ext cx="2268935" cy="2169669"/>
          </a:xfrm>
          <a:prstGeom prst="rect">
            <a:avLst/>
          </a:prstGeom>
        </p:spPr>
      </p:pic>
      <p:sp>
        <p:nvSpPr>
          <p:cNvPr id="7" name="TextBox 7"/>
          <p:cNvSpPr txBox="1"/>
          <p:nvPr/>
        </p:nvSpPr>
        <p:spPr>
          <a:xfrm>
            <a:off x="8803725" y="6452007"/>
            <a:ext cx="736600" cy="762000"/>
          </a:xfrm>
          <a:prstGeom prst="rect">
            <a:avLst/>
          </a:prstGeom>
        </p:spPr>
        <p:txBody>
          <a:bodyPr lIns="0" tIns="0" rIns="0" bIns="0" rtlCol="0" anchor="t">
            <a:spAutoFit/>
          </a:bodyPr>
          <a:lstStyle/>
          <a:p>
            <a:pPr algn="ctr">
              <a:lnSpc>
                <a:spcPts val="5900"/>
              </a:lnSpc>
              <a:spcBef>
                <a:spcPct val="0"/>
              </a:spcBef>
            </a:pPr>
            <a:r>
              <a:rPr lang="en-US" sz="5000" dirty="0">
                <a:solidFill>
                  <a:srgbClr val="FFFFFF"/>
                </a:solidFill>
                <a:latin typeface="HK Grotesk Bold"/>
              </a:rPr>
              <a:t>03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300000">
                                      <p:cBhvr>
                                        <p:cTn id="6" dur="2000" fill="hold"/>
                                        <p:tgtEl>
                                          <p:spTgt spid="2"/>
                                        </p:tgtEl>
                                        <p:attrNameLst>
                                          <p:attrName>r</p:attrName>
                                        </p:attrNameLst>
                                      </p:cBhvr>
                                    </p:animRot>
                                  </p:childTnLst>
                                </p:cTn>
                              </p:par>
                              <p:par>
                                <p:cTn id="7" presetID="8" presetClass="emph" presetSubtype="0" fill="hold" nodeType="withEffect">
                                  <p:stCondLst>
                                    <p:cond delay="0"/>
                                  </p:stCondLst>
                                  <p:childTnLst>
                                    <p:animRot by="-300000">
                                      <p:cBhvr>
                                        <p:cTn id="8" dur="2000" fill="hold"/>
                                        <p:tgtEl>
                                          <p:spTgt spid="3"/>
                                        </p:tgtEl>
                                        <p:attrNameLst>
                                          <p:attrName>r</p:attrName>
                                        </p:attrNameLst>
                                      </p:cBhvr>
                                    </p:animRot>
                                  </p:childTnLst>
                                </p:cTn>
                              </p:par>
                              <p:par>
                                <p:cTn id="9" presetID="8" presetClass="emph" presetSubtype="0" fill="hold" nodeType="withEffect">
                                  <p:stCondLst>
                                    <p:cond delay="0"/>
                                  </p:stCondLst>
                                  <p:childTnLst>
                                    <p:animRot by="300000">
                                      <p:cBhvr>
                                        <p:cTn id="10" dur="2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rot="4494633">
            <a:off x="-1399641" y="5989040"/>
            <a:ext cx="2799283" cy="2652320"/>
          </a:xfrm>
          <a:prstGeom prst="rect">
            <a:avLst/>
          </a:prstGeom>
        </p:spPr>
      </p:pic>
      <p:sp>
        <p:nvSpPr>
          <p:cNvPr id="3" name="TextBox 3"/>
          <p:cNvSpPr txBox="1"/>
          <p:nvPr/>
        </p:nvSpPr>
        <p:spPr>
          <a:xfrm>
            <a:off x="1141906" y="1574701"/>
            <a:ext cx="7469788" cy="761846"/>
          </a:xfrm>
          <a:prstGeom prst="rect">
            <a:avLst/>
          </a:prstGeom>
        </p:spPr>
        <p:txBody>
          <a:bodyPr lIns="0" tIns="0" rIns="0" bIns="0" rtlCol="0" anchor="t">
            <a:spAutoFit/>
          </a:bodyPr>
          <a:lstStyle/>
          <a:p>
            <a:pPr algn="ctr">
              <a:lnSpc>
                <a:spcPts val="5900"/>
              </a:lnSpc>
            </a:pPr>
            <a:r>
              <a:rPr lang="en-US" sz="5000">
                <a:solidFill>
                  <a:srgbClr val="000000"/>
                </a:solidFill>
                <a:latin typeface="HK Grotesk Bold"/>
              </a:rPr>
              <a:t>Don't Be Left Behind</a:t>
            </a:r>
          </a:p>
        </p:txBody>
      </p:sp>
      <p:sp>
        <p:nvSpPr>
          <p:cNvPr id="5" name="TextBox 5"/>
          <p:cNvSpPr txBox="1"/>
          <p:nvPr/>
        </p:nvSpPr>
        <p:spPr>
          <a:xfrm>
            <a:off x="1141906" y="3505200"/>
            <a:ext cx="2036728" cy="841375"/>
          </a:xfrm>
          <a:prstGeom prst="rect">
            <a:avLst/>
          </a:prstGeom>
        </p:spPr>
        <p:txBody>
          <a:bodyPr lIns="0" tIns="0" rIns="0" bIns="0" rtlCol="0" anchor="t">
            <a:spAutoFit/>
          </a:bodyPr>
          <a:lstStyle/>
          <a:p>
            <a:pPr algn="ctr">
              <a:lnSpc>
                <a:spcPts val="3250"/>
              </a:lnSpc>
            </a:pPr>
            <a:r>
              <a:rPr lang="en-US" sz="2500" dirty="0">
                <a:solidFill>
                  <a:srgbClr val="731F7D"/>
                </a:solidFill>
                <a:latin typeface="Montserrat Light Italics"/>
              </a:rPr>
              <a:t>Quantum Advantage</a:t>
            </a:r>
          </a:p>
        </p:txBody>
      </p:sp>
      <p:sp>
        <p:nvSpPr>
          <p:cNvPr id="8" name="TextBox 8"/>
          <p:cNvSpPr txBox="1"/>
          <p:nvPr/>
        </p:nvSpPr>
        <p:spPr>
          <a:xfrm>
            <a:off x="3858436" y="3505200"/>
            <a:ext cx="2036728" cy="841375"/>
          </a:xfrm>
          <a:prstGeom prst="rect">
            <a:avLst/>
          </a:prstGeom>
        </p:spPr>
        <p:txBody>
          <a:bodyPr lIns="0" tIns="0" rIns="0" bIns="0" rtlCol="0" anchor="t">
            <a:spAutoFit/>
          </a:bodyPr>
          <a:lstStyle/>
          <a:p>
            <a:pPr marL="0" lvl="0" indent="0" algn="ctr">
              <a:lnSpc>
                <a:spcPts val="3250"/>
              </a:lnSpc>
              <a:spcBef>
                <a:spcPct val="0"/>
              </a:spcBef>
            </a:pPr>
            <a:r>
              <a:rPr lang="en-US" sz="2500" dirty="0">
                <a:solidFill>
                  <a:srgbClr val="731F7D"/>
                </a:solidFill>
                <a:latin typeface="Montserrat Light Italics"/>
              </a:rPr>
              <a:t>Faster Detection</a:t>
            </a:r>
          </a:p>
        </p:txBody>
      </p:sp>
      <p:sp>
        <p:nvSpPr>
          <p:cNvPr id="11" name="TextBox 11"/>
          <p:cNvSpPr txBox="1"/>
          <p:nvPr/>
        </p:nvSpPr>
        <p:spPr>
          <a:xfrm>
            <a:off x="6574966" y="3374047"/>
            <a:ext cx="2036728" cy="1270794"/>
          </a:xfrm>
          <a:prstGeom prst="rect">
            <a:avLst/>
          </a:prstGeom>
        </p:spPr>
        <p:txBody>
          <a:bodyPr lIns="0" tIns="0" rIns="0" bIns="0" rtlCol="0" anchor="t">
            <a:spAutoFit/>
          </a:bodyPr>
          <a:lstStyle/>
          <a:p>
            <a:pPr marL="0" lvl="0" indent="0" algn="ctr">
              <a:lnSpc>
                <a:spcPts val="3250"/>
              </a:lnSpc>
              <a:spcBef>
                <a:spcPct val="0"/>
              </a:spcBef>
            </a:pPr>
            <a:r>
              <a:rPr lang="en-US" sz="2500" dirty="0">
                <a:solidFill>
                  <a:srgbClr val="731F7D"/>
                </a:solidFill>
                <a:latin typeface="Montserrat Light Italics"/>
              </a:rPr>
              <a:t>Efficient Data Storage</a:t>
            </a:r>
          </a:p>
        </p:txBody>
      </p:sp>
      <p:pic>
        <p:nvPicPr>
          <p:cNvPr id="13" name="Picture 13"/>
          <p:cNvPicPr>
            <a:picLocks noChangeAspect="1"/>
          </p:cNvPicPr>
          <p:nvPr/>
        </p:nvPicPr>
        <p:blipFill>
          <a:blip r:embed="rId4"/>
          <a:srcRect/>
          <a:stretch>
            <a:fillRect/>
          </a:stretch>
        </p:blipFill>
        <p:spPr>
          <a:xfrm rot="313119">
            <a:off x="7730519" y="-980388"/>
            <a:ext cx="3312451" cy="3167532"/>
          </a:xfrm>
          <a:prstGeom prst="rect">
            <a:avLst/>
          </a:prstGeom>
        </p:spPr>
      </p:pic>
      <p:sp>
        <p:nvSpPr>
          <p:cNvPr id="14" name="TextBox 14"/>
          <p:cNvSpPr txBox="1"/>
          <p:nvPr/>
        </p:nvSpPr>
        <p:spPr>
          <a:xfrm>
            <a:off x="8849750" y="6581126"/>
            <a:ext cx="791357" cy="685822"/>
          </a:xfrm>
          <a:prstGeom prst="rect">
            <a:avLst/>
          </a:prstGeom>
        </p:spPr>
        <p:txBody>
          <a:bodyPr lIns="0" tIns="0" rIns="0" bIns="0" rtlCol="0" anchor="t">
            <a:spAutoFit/>
          </a:bodyPr>
          <a:lstStyle/>
          <a:p>
            <a:pPr marL="0" lvl="0" indent="0">
              <a:lnSpc>
                <a:spcPts val="5309"/>
              </a:lnSpc>
              <a:spcBef>
                <a:spcPct val="0"/>
              </a:spcBef>
            </a:pPr>
            <a:r>
              <a:rPr lang="en-US" sz="4500" dirty="0">
                <a:solidFill>
                  <a:srgbClr val="000000"/>
                </a:solidFill>
                <a:latin typeface="HK Grotesk Bold"/>
              </a:rPr>
              <a:t>04</a:t>
            </a:r>
          </a:p>
        </p:txBody>
      </p:sp>
      <p:pic>
        <p:nvPicPr>
          <p:cNvPr id="15" name="Graphic 9" descr="Processor with solid fill">
            <a:extLst>
              <a:ext uri="{FF2B5EF4-FFF2-40B4-BE49-F238E27FC236}">
                <a16:creationId xmlns:a16="http://schemas.microsoft.com/office/drawing/2014/main" id="{0A0847ED-9664-4318-9BD0-DCF3DC62F8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2386" y="4777711"/>
            <a:ext cx="1473199" cy="1473199"/>
          </a:xfrm>
          <a:prstGeom prst="rect">
            <a:avLst/>
          </a:prstGeom>
        </p:spPr>
      </p:pic>
      <p:pic>
        <p:nvPicPr>
          <p:cNvPr id="16" name="Graphic 11" descr="Satellite dish with solid fill">
            <a:extLst>
              <a:ext uri="{FF2B5EF4-FFF2-40B4-BE49-F238E27FC236}">
                <a16:creationId xmlns:a16="http://schemas.microsoft.com/office/drawing/2014/main" id="{0AECB3BB-EAF4-4DA1-9E54-F67C64F8EC8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93999" y="4770649"/>
            <a:ext cx="1476632" cy="1476632"/>
          </a:xfrm>
          <a:prstGeom prst="rect">
            <a:avLst/>
          </a:prstGeom>
        </p:spPr>
      </p:pic>
      <p:pic>
        <p:nvPicPr>
          <p:cNvPr id="17" name="Graphic 12" descr="Satellite with solid fill">
            <a:extLst>
              <a:ext uri="{FF2B5EF4-FFF2-40B4-BE49-F238E27FC236}">
                <a16:creationId xmlns:a16="http://schemas.microsoft.com/office/drawing/2014/main" id="{0CF0E326-EFD8-4BCB-894A-AC55545F388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60669" y="4650164"/>
            <a:ext cx="1717602" cy="171760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rot="-9088749">
            <a:off x="8076868" y="5782413"/>
            <a:ext cx="1345042" cy="1274427"/>
          </a:xfrm>
          <a:prstGeom prst="rect">
            <a:avLst/>
          </a:prstGeom>
        </p:spPr>
      </p:pic>
      <p:pic>
        <p:nvPicPr>
          <p:cNvPr id="3" name="Picture 3"/>
          <p:cNvPicPr>
            <a:picLocks noChangeAspect="1"/>
          </p:cNvPicPr>
          <p:nvPr/>
        </p:nvPicPr>
        <p:blipFill>
          <a:blip r:embed="rId4"/>
          <a:srcRect/>
          <a:stretch>
            <a:fillRect/>
          </a:stretch>
        </p:blipFill>
        <p:spPr>
          <a:xfrm rot="313119">
            <a:off x="5861664" y="-96608"/>
            <a:ext cx="3740642" cy="3576989"/>
          </a:xfrm>
          <a:prstGeom prst="rect">
            <a:avLst/>
          </a:prstGeom>
        </p:spPr>
      </p:pic>
      <p:pic>
        <p:nvPicPr>
          <p:cNvPr id="4" name="Picture 4"/>
          <p:cNvPicPr>
            <a:picLocks noChangeAspect="1"/>
          </p:cNvPicPr>
          <p:nvPr/>
        </p:nvPicPr>
        <p:blipFill>
          <a:blip r:embed="rId5"/>
          <a:srcRect/>
          <a:stretch>
            <a:fillRect/>
          </a:stretch>
        </p:blipFill>
        <p:spPr>
          <a:xfrm rot="1627250">
            <a:off x="-1444747" y="4892345"/>
            <a:ext cx="4978439" cy="4430811"/>
          </a:xfrm>
          <a:prstGeom prst="rect">
            <a:avLst/>
          </a:prstGeom>
        </p:spPr>
      </p:pic>
      <p:sp>
        <p:nvSpPr>
          <p:cNvPr id="6" name="TextBox 6"/>
          <p:cNvSpPr txBox="1"/>
          <p:nvPr/>
        </p:nvSpPr>
        <p:spPr>
          <a:xfrm>
            <a:off x="2614306" y="1905000"/>
            <a:ext cx="3447772" cy="2974277"/>
          </a:xfrm>
          <a:prstGeom prst="rect">
            <a:avLst/>
          </a:prstGeom>
        </p:spPr>
        <p:txBody>
          <a:bodyPr lIns="0" tIns="0" rIns="0" bIns="0" rtlCol="0" anchor="t">
            <a:spAutoFit/>
          </a:bodyPr>
          <a:lstStyle/>
          <a:p>
            <a:pPr>
              <a:lnSpc>
                <a:spcPts val="7788"/>
              </a:lnSpc>
            </a:pPr>
            <a:r>
              <a:rPr lang="en-US" sz="6599" dirty="0">
                <a:solidFill>
                  <a:srgbClr val="731F7D"/>
                </a:solidFill>
                <a:latin typeface="Montserrat Extra-Bold"/>
              </a:rPr>
              <a:t>$3.3 Billion</a:t>
            </a:r>
          </a:p>
          <a:p>
            <a:pPr>
              <a:lnSpc>
                <a:spcPts val="7787"/>
              </a:lnSpc>
            </a:pPr>
            <a:r>
              <a:rPr lang="en-US" sz="6600" dirty="0">
                <a:solidFill>
                  <a:srgbClr val="731F7D"/>
                </a:solidFill>
                <a:latin typeface="Montserrat Extra-Bold"/>
              </a:rPr>
              <a:t>by 2025</a:t>
            </a:r>
          </a:p>
        </p:txBody>
      </p:sp>
      <p:sp>
        <p:nvSpPr>
          <p:cNvPr id="8" name="TextBox 8"/>
          <p:cNvSpPr txBox="1"/>
          <p:nvPr/>
        </p:nvSpPr>
        <p:spPr>
          <a:xfrm>
            <a:off x="0" y="6583702"/>
            <a:ext cx="791357" cy="685800"/>
          </a:xfrm>
          <a:prstGeom prst="rect">
            <a:avLst/>
          </a:prstGeom>
        </p:spPr>
        <p:txBody>
          <a:bodyPr lIns="0" tIns="0" rIns="0" bIns="0" rtlCol="0" anchor="t">
            <a:spAutoFit/>
          </a:bodyPr>
          <a:lstStyle/>
          <a:p>
            <a:pPr marL="0" lvl="0" indent="0">
              <a:lnSpc>
                <a:spcPts val="5309"/>
              </a:lnSpc>
              <a:spcBef>
                <a:spcPct val="0"/>
              </a:spcBef>
            </a:pPr>
            <a:r>
              <a:rPr lang="en-US" sz="4500" dirty="0">
                <a:solidFill>
                  <a:srgbClr val="FFFFFF"/>
                </a:solidFill>
                <a:latin typeface="HK Grotesk Bold"/>
              </a:rPr>
              <a:t>05</a:t>
            </a:r>
          </a:p>
        </p:txBody>
      </p:sp>
      <p:pic>
        <p:nvPicPr>
          <p:cNvPr id="9" name="Picture 3">
            <a:extLst>
              <a:ext uri="{FF2B5EF4-FFF2-40B4-BE49-F238E27FC236}">
                <a16:creationId xmlns:a16="http://schemas.microsoft.com/office/drawing/2014/main" id="{74E9E915-2DB8-415B-BA8A-E8D6D17D829A}"/>
              </a:ext>
            </a:extLst>
          </p:cNvPr>
          <p:cNvPicPr>
            <a:picLocks noChangeAspect="1"/>
          </p:cNvPicPr>
          <p:nvPr/>
        </p:nvPicPr>
        <p:blipFill>
          <a:blip r:embed="rId5"/>
          <a:srcRect/>
          <a:stretch>
            <a:fillRect/>
          </a:stretch>
        </p:blipFill>
        <p:spPr>
          <a:xfrm>
            <a:off x="-1302011" y="-685800"/>
            <a:ext cx="3423538" cy="304694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9"/>
                                        </p:tgtEl>
                                      </p:cBhvr>
                                      <p:by x="105000" y="105000"/>
                                    </p:animScale>
                                  </p:childTnLst>
                                </p:cTn>
                              </p:par>
                              <p:par>
                                <p:cTn id="7" presetID="8" presetClass="emph" presetSubtype="0" fill="hold" nodeType="withEffect">
                                  <p:stCondLst>
                                    <p:cond delay="0"/>
                                  </p:stCondLst>
                                  <p:childTnLst>
                                    <p:animRot by="600000">
                                      <p:cBhvr>
                                        <p:cTn id="8" dur="2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5125135" y="731520"/>
            <a:ext cx="4984339" cy="2260137"/>
          </a:xfrm>
          <a:prstGeom prst="rect">
            <a:avLst/>
          </a:prstGeom>
        </p:spPr>
        <p:txBody>
          <a:bodyPr lIns="0" tIns="0" rIns="0" bIns="0" rtlCol="0" anchor="t">
            <a:spAutoFit/>
          </a:bodyPr>
          <a:lstStyle/>
          <a:p>
            <a:pPr>
              <a:lnSpc>
                <a:spcPts val="5900"/>
              </a:lnSpc>
            </a:pPr>
            <a:r>
              <a:rPr lang="en-US" sz="5000" dirty="0">
                <a:solidFill>
                  <a:srgbClr val="000000"/>
                </a:solidFill>
                <a:latin typeface="HK Grotesk Bold"/>
              </a:rPr>
              <a:t>Phase/</a:t>
            </a:r>
          </a:p>
          <a:p>
            <a:pPr>
              <a:lnSpc>
                <a:spcPts val="5900"/>
              </a:lnSpc>
            </a:pPr>
            <a:r>
              <a:rPr lang="en-US" sz="5000" dirty="0">
                <a:solidFill>
                  <a:srgbClr val="000000"/>
                </a:solidFill>
                <a:latin typeface="HK Grotesk Bold"/>
              </a:rPr>
              <a:t>Amplitude</a:t>
            </a:r>
          </a:p>
          <a:p>
            <a:pPr>
              <a:lnSpc>
                <a:spcPts val="5900"/>
              </a:lnSpc>
            </a:pPr>
            <a:r>
              <a:rPr lang="en-US" sz="5000" dirty="0">
                <a:solidFill>
                  <a:srgbClr val="000000"/>
                </a:solidFill>
                <a:latin typeface="HK Grotesk Bold"/>
              </a:rPr>
              <a:t>Embedding </a:t>
            </a:r>
          </a:p>
        </p:txBody>
      </p:sp>
      <p:sp>
        <p:nvSpPr>
          <p:cNvPr id="4" name="TextBox 4"/>
          <p:cNvSpPr txBox="1"/>
          <p:nvPr/>
        </p:nvSpPr>
        <p:spPr>
          <a:xfrm>
            <a:off x="5125135" y="3629025"/>
            <a:ext cx="3724615" cy="791242"/>
          </a:xfrm>
          <a:prstGeom prst="rect">
            <a:avLst/>
          </a:prstGeom>
        </p:spPr>
        <p:txBody>
          <a:bodyPr wrap="square" lIns="0" tIns="0" rIns="0" bIns="0" rtlCol="0" anchor="t">
            <a:spAutoFit/>
          </a:bodyPr>
          <a:lstStyle/>
          <a:p>
            <a:pPr>
              <a:lnSpc>
                <a:spcPts val="2100"/>
              </a:lnSpc>
              <a:spcBef>
                <a:spcPct val="0"/>
              </a:spcBef>
            </a:pPr>
            <a:r>
              <a:rPr lang="en-US" sz="1500" spc="-15" dirty="0">
                <a:solidFill>
                  <a:srgbClr val="000000"/>
                </a:solidFill>
                <a:latin typeface="Assistant Regular"/>
              </a:rPr>
              <a:t>Encoding the classical data into quantum circuits is an important step as we move toward quantum machine learning applications.</a:t>
            </a:r>
          </a:p>
        </p:txBody>
      </p:sp>
      <p:sp>
        <p:nvSpPr>
          <p:cNvPr id="5" name="TextBox 5"/>
          <p:cNvSpPr txBox="1"/>
          <p:nvPr/>
        </p:nvSpPr>
        <p:spPr>
          <a:xfrm>
            <a:off x="8849750" y="6581126"/>
            <a:ext cx="791357" cy="685822"/>
          </a:xfrm>
          <a:prstGeom prst="rect">
            <a:avLst/>
          </a:prstGeom>
        </p:spPr>
        <p:txBody>
          <a:bodyPr lIns="0" tIns="0" rIns="0" bIns="0" rtlCol="0" anchor="t">
            <a:spAutoFit/>
          </a:bodyPr>
          <a:lstStyle/>
          <a:p>
            <a:pPr marL="0" lvl="0" indent="0">
              <a:lnSpc>
                <a:spcPts val="5309"/>
              </a:lnSpc>
              <a:spcBef>
                <a:spcPct val="0"/>
              </a:spcBef>
            </a:pPr>
            <a:r>
              <a:rPr lang="en-US" sz="4500" dirty="0">
                <a:solidFill>
                  <a:srgbClr val="000000"/>
                </a:solidFill>
                <a:latin typeface="HK Grotesk Bold"/>
              </a:rPr>
              <a:t>06</a:t>
            </a:r>
          </a:p>
        </p:txBody>
      </p:sp>
      <p:grpSp>
        <p:nvGrpSpPr>
          <p:cNvPr id="193" name="Group 192">
            <a:extLst>
              <a:ext uri="{FF2B5EF4-FFF2-40B4-BE49-F238E27FC236}">
                <a16:creationId xmlns:a16="http://schemas.microsoft.com/office/drawing/2014/main" id="{617446A1-FA80-4556-AB4E-AF824A6B22C7}"/>
              </a:ext>
            </a:extLst>
          </p:cNvPr>
          <p:cNvGrpSpPr/>
          <p:nvPr/>
        </p:nvGrpSpPr>
        <p:grpSpPr>
          <a:xfrm>
            <a:off x="361266" y="1066800"/>
            <a:ext cx="4267200" cy="5431609"/>
            <a:chOff x="361266" y="1066800"/>
            <a:chExt cx="4267200" cy="5431609"/>
          </a:xfrm>
        </p:grpSpPr>
        <p:cxnSp>
          <p:nvCxnSpPr>
            <p:cNvPr id="6" name="Straight Connector 5">
              <a:extLst>
                <a:ext uri="{FF2B5EF4-FFF2-40B4-BE49-F238E27FC236}">
                  <a16:creationId xmlns:a16="http://schemas.microsoft.com/office/drawing/2014/main" id="{B4EBEB95-61E5-40CE-B18D-75772B0FC635}"/>
                </a:ext>
              </a:extLst>
            </p:cNvPr>
            <p:cNvCxnSpPr>
              <a:cxnSpLocks/>
            </p:cNvCxnSpPr>
            <p:nvPr/>
          </p:nvCxnSpPr>
          <p:spPr>
            <a:xfrm>
              <a:off x="361266" y="1066800"/>
              <a:ext cx="42672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F7452CE-4BD2-476A-9389-3410FBB7C3C8}"/>
                </a:ext>
              </a:extLst>
            </p:cNvPr>
            <p:cNvCxnSpPr>
              <a:cxnSpLocks/>
            </p:cNvCxnSpPr>
            <p:nvPr/>
          </p:nvCxnSpPr>
          <p:spPr>
            <a:xfrm>
              <a:off x="361266" y="1842744"/>
              <a:ext cx="42672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2F80B66-9B57-4376-8221-CB88A736AE9D}"/>
                </a:ext>
              </a:extLst>
            </p:cNvPr>
            <p:cNvCxnSpPr>
              <a:cxnSpLocks/>
            </p:cNvCxnSpPr>
            <p:nvPr/>
          </p:nvCxnSpPr>
          <p:spPr>
            <a:xfrm>
              <a:off x="361266" y="2618688"/>
              <a:ext cx="42672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5D59B18-71F1-4E30-9701-B1359E755ECA}"/>
                </a:ext>
              </a:extLst>
            </p:cNvPr>
            <p:cNvCxnSpPr>
              <a:cxnSpLocks/>
            </p:cNvCxnSpPr>
            <p:nvPr/>
          </p:nvCxnSpPr>
          <p:spPr>
            <a:xfrm>
              <a:off x="361266" y="3394632"/>
              <a:ext cx="42672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9B6DBC5-7AB3-41F0-90EC-C5BE9F9B3540}"/>
                </a:ext>
              </a:extLst>
            </p:cNvPr>
            <p:cNvCxnSpPr>
              <a:cxnSpLocks/>
            </p:cNvCxnSpPr>
            <p:nvPr/>
          </p:nvCxnSpPr>
          <p:spPr>
            <a:xfrm>
              <a:off x="361266" y="4170576"/>
              <a:ext cx="42672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10898FC-11DE-4C44-90CF-27C552572561}"/>
                </a:ext>
              </a:extLst>
            </p:cNvPr>
            <p:cNvCxnSpPr>
              <a:cxnSpLocks/>
            </p:cNvCxnSpPr>
            <p:nvPr/>
          </p:nvCxnSpPr>
          <p:spPr>
            <a:xfrm>
              <a:off x="361266" y="4946520"/>
              <a:ext cx="42672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6E738A6-572B-4D1F-8DF9-E884C8BC971B}"/>
                </a:ext>
              </a:extLst>
            </p:cNvPr>
            <p:cNvCxnSpPr>
              <a:cxnSpLocks/>
            </p:cNvCxnSpPr>
            <p:nvPr/>
          </p:nvCxnSpPr>
          <p:spPr>
            <a:xfrm>
              <a:off x="361266" y="5722464"/>
              <a:ext cx="42672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3B22AC2-264C-4138-A12C-E38ACF57AFFF}"/>
                </a:ext>
              </a:extLst>
            </p:cNvPr>
            <p:cNvCxnSpPr>
              <a:cxnSpLocks/>
            </p:cNvCxnSpPr>
            <p:nvPr/>
          </p:nvCxnSpPr>
          <p:spPr>
            <a:xfrm>
              <a:off x="361266" y="6498409"/>
              <a:ext cx="42672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4" name="Group 193">
            <a:extLst>
              <a:ext uri="{FF2B5EF4-FFF2-40B4-BE49-F238E27FC236}">
                <a16:creationId xmlns:a16="http://schemas.microsoft.com/office/drawing/2014/main" id="{BD3B45DB-BCCE-4FBC-B60A-F392746FEB98}"/>
              </a:ext>
            </a:extLst>
          </p:cNvPr>
          <p:cNvGrpSpPr/>
          <p:nvPr/>
        </p:nvGrpSpPr>
        <p:grpSpPr>
          <a:xfrm>
            <a:off x="1530351" y="597463"/>
            <a:ext cx="2765982" cy="6260622"/>
            <a:chOff x="1530351" y="597463"/>
            <a:chExt cx="2765982" cy="6260622"/>
          </a:xfrm>
        </p:grpSpPr>
        <p:sp>
          <p:nvSpPr>
            <p:cNvPr id="166" name="Rectangle 165">
              <a:extLst>
                <a:ext uri="{FF2B5EF4-FFF2-40B4-BE49-F238E27FC236}">
                  <a16:creationId xmlns:a16="http://schemas.microsoft.com/office/drawing/2014/main" id="{7073B37C-DC6B-406A-BA99-C3D7D6AFF427}"/>
                </a:ext>
              </a:extLst>
            </p:cNvPr>
            <p:cNvSpPr/>
            <p:nvPr/>
          </p:nvSpPr>
          <p:spPr>
            <a:xfrm>
              <a:off x="1530351" y="597463"/>
              <a:ext cx="2765982" cy="6260622"/>
            </a:xfrm>
            <a:prstGeom prst="rect">
              <a:avLst/>
            </a:prstGeom>
            <a:solidFill>
              <a:srgbClr val="4E035D"/>
            </a:solidFill>
            <a:ln>
              <a:noFill/>
            </a:ln>
            <a:effectLst>
              <a:softEdge rad="127000"/>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400" dirty="0">
                <a:solidFill>
                  <a:schemeClr val="bg1"/>
                </a:solidFill>
              </a:endParaRPr>
            </a:p>
          </p:txBody>
        </p:sp>
        <p:sp>
          <p:nvSpPr>
            <p:cNvPr id="167" name="제목 1">
              <a:extLst>
                <a:ext uri="{FF2B5EF4-FFF2-40B4-BE49-F238E27FC236}">
                  <a16:creationId xmlns:a16="http://schemas.microsoft.com/office/drawing/2014/main" id="{37CD9C4A-1B13-4A16-BA68-4609DAFF1811}"/>
                </a:ext>
              </a:extLst>
            </p:cNvPr>
            <p:cNvSpPr txBox="1">
              <a:spLocks/>
            </p:cNvSpPr>
            <p:nvPr/>
          </p:nvSpPr>
          <p:spPr>
            <a:xfrm>
              <a:off x="1896753" y="3238693"/>
              <a:ext cx="2033178" cy="11808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chemeClr val="bg1"/>
                  </a:solidFill>
                  <a:latin typeface="HK Grotesk Bold" panose="020B0604020202020204" charset="0"/>
                </a:rPr>
                <a:t>Embedding</a:t>
              </a:r>
            </a:p>
            <a:p>
              <a:pPr algn="ctr"/>
              <a:r>
                <a:rPr lang="en-US" sz="2800" dirty="0">
                  <a:solidFill>
                    <a:schemeClr val="bg1"/>
                  </a:solidFill>
                  <a:latin typeface="HK Grotesk Bold" panose="020B0604020202020204" charset="0"/>
                </a:rPr>
                <a:t>Circuit</a:t>
              </a:r>
            </a:p>
          </p:txBody>
        </p:sp>
      </p:grpSp>
      <p:grpSp>
        <p:nvGrpSpPr>
          <p:cNvPr id="192" name="Group 191">
            <a:extLst>
              <a:ext uri="{FF2B5EF4-FFF2-40B4-BE49-F238E27FC236}">
                <a16:creationId xmlns:a16="http://schemas.microsoft.com/office/drawing/2014/main" id="{8852A862-74EA-456A-B542-4960829210A1}"/>
              </a:ext>
            </a:extLst>
          </p:cNvPr>
          <p:cNvGrpSpPr/>
          <p:nvPr/>
        </p:nvGrpSpPr>
        <p:grpSpPr>
          <a:xfrm>
            <a:off x="592884" y="690154"/>
            <a:ext cx="866985" cy="6177992"/>
            <a:chOff x="592884" y="690154"/>
            <a:chExt cx="866985" cy="6177992"/>
          </a:xfrm>
        </p:grpSpPr>
        <p:grpSp>
          <p:nvGrpSpPr>
            <p:cNvPr id="133" name="Group 132">
              <a:extLst>
                <a:ext uri="{FF2B5EF4-FFF2-40B4-BE49-F238E27FC236}">
                  <a16:creationId xmlns:a16="http://schemas.microsoft.com/office/drawing/2014/main" id="{92DD4FD4-83BF-4BC4-988B-75C5B162FD5C}"/>
                </a:ext>
              </a:extLst>
            </p:cNvPr>
            <p:cNvGrpSpPr/>
            <p:nvPr/>
          </p:nvGrpSpPr>
          <p:grpSpPr>
            <a:xfrm>
              <a:off x="607493" y="690154"/>
              <a:ext cx="852376" cy="753292"/>
              <a:chOff x="1743364" y="2125636"/>
              <a:chExt cx="3867265" cy="860496"/>
            </a:xfrm>
          </p:grpSpPr>
          <p:sp>
            <p:nvSpPr>
              <p:cNvPr id="155" name="Rectangle 154">
                <a:extLst>
                  <a:ext uri="{FF2B5EF4-FFF2-40B4-BE49-F238E27FC236}">
                    <a16:creationId xmlns:a16="http://schemas.microsoft.com/office/drawing/2014/main" id="{09973CC2-A601-4F0C-B786-952D14DAE1C2}"/>
                  </a:ext>
                </a:extLst>
              </p:cNvPr>
              <p:cNvSpPr/>
              <p:nvPr/>
            </p:nvSpPr>
            <p:spPr>
              <a:xfrm>
                <a:off x="1743364" y="2125636"/>
                <a:ext cx="3867265" cy="860496"/>
              </a:xfrm>
              <a:prstGeom prst="rect">
                <a:avLst/>
              </a:prstGeom>
              <a:solidFill>
                <a:srgbClr val="00B0F0"/>
              </a:solidFill>
              <a:ln>
                <a:noFill/>
              </a:ln>
              <a:effectLst>
                <a:softEdge rad="63500"/>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3000" b="1" dirty="0">
                  <a:solidFill>
                    <a:schemeClr val="bg1"/>
                  </a:solidFill>
                  <a:latin typeface="Felix Titling" panose="04060505060202020A04" pitchFamily="82" charset="0"/>
                  <a:cs typeface="Arial" panose="020B0604020202020204" pitchFamily="34" charset="0"/>
                </a:endParaRPr>
              </a:p>
            </p:txBody>
          </p:sp>
          <p:sp>
            <p:nvSpPr>
              <p:cNvPr id="156" name="제목 1">
                <a:extLst>
                  <a:ext uri="{FF2B5EF4-FFF2-40B4-BE49-F238E27FC236}">
                    <a16:creationId xmlns:a16="http://schemas.microsoft.com/office/drawing/2014/main" id="{DC8B25F2-4391-4857-A4F0-4A499EFCE071}"/>
                  </a:ext>
                </a:extLst>
              </p:cNvPr>
              <p:cNvSpPr txBox="1">
                <a:spLocks/>
              </p:cNvSpPr>
              <p:nvPr/>
            </p:nvSpPr>
            <p:spPr>
              <a:xfrm>
                <a:off x="2586759" y="2286920"/>
                <a:ext cx="2698237" cy="5756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r>
                  <a:rPr lang="en-US" sz="3000" b="1" dirty="0">
                    <a:solidFill>
                      <a:schemeClr val="bg1"/>
                    </a:solidFill>
                    <a:latin typeface="HK Grotesk Bold" panose="020B0604020202020204" charset="0"/>
                    <a:cs typeface="Arial" panose="020B0604020202020204" pitchFamily="34" charset="0"/>
                  </a:rPr>
                  <a:t>H</a:t>
                </a:r>
              </a:p>
            </p:txBody>
          </p:sp>
        </p:grpSp>
        <p:grpSp>
          <p:nvGrpSpPr>
            <p:cNvPr id="171" name="Group 170">
              <a:extLst>
                <a:ext uri="{FF2B5EF4-FFF2-40B4-BE49-F238E27FC236}">
                  <a16:creationId xmlns:a16="http://schemas.microsoft.com/office/drawing/2014/main" id="{436B9FBC-E436-444C-B12B-D73184BF6A1B}"/>
                </a:ext>
              </a:extLst>
            </p:cNvPr>
            <p:cNvGrpSpPr/>
            <p:nvPr/>
          </p:nvGrpSpPr>
          <p:grpSpPr>
            <a:xfrm>
              <a:off x="605406" y="1465111"/>
              <a:ext cx="852376" cy="753292"/>
              <a:chOff x="1743364" y="2125636"/>
              <a:chExt cx="3867265" cy="860496"/>
            </a:xfrm>
          </p:grpSpPr>
          <p:sp>
            <p:nvSpPr>
              <p:cNvPr id="172" name="Rectangle 171">
                <a:extLst>
                  <a:ext uri="{FF2B5EF4-FFF2-40B4-BE49-F238E27FC236}">
                    <a16:creationId xmlns:a16="http://schemas.microsoft.com/office/drawing/2014/main" id="{BA226095-073F-479A-AD71-4E0EC8E39B38}"/>
                  </a:ext>
                </a:extLst>
              </p:cNvPr>
              <p:cNvSpPr/>
              <p:nvPr/>
            </p:nvSpPr>
            <p:spPr>
              <a:xfrm>
                <a:off x="1743364" y="2125636"/>
                <a:ext cx="3867265" cy="860496"/>
              </a:xfrm>
              <a:prstGeom prst="rect">
                <a:avLst/>
              </a:prstGeom>
              <a:solidFill>
                <a:srgbClr val="00B0F0"/>
              </a:solidFill>
              <a:ln>
                <a:noFill/>
              </a:ln>
              <a:effectLst>
                <a:softEdge rad="63500"/>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3000" b="1" dirty="0">
                  <a:solidFill>
                    <a:schemeClr val="bg1"/>
                  </a:solidFill>
                  <a:latin typeface="Felix Titling" panose="04060505060202020A04" pitchFamily="82" charset="0"/>
                  <a:cs typeface="Arial" panose="020B0604020202020204" pitchFamily="34" charset="0"/>
                </a:endParaRPr>
              </a:p>
            </p:txBody>
          </p:sp>
          <p:sp>
            <p:nvSpPr>
              <p:cNvPr id="173" name="제목 1">
                <a:extLst>
                  <a:ext uri="{FF2B5EF4-FFF2-40B4-BE49-F238E27FC236}">
                    <a16:creationId xmlns:a16="http://schemas.microsoft.com/office/drawing/2014/main" id="{FD0F5B7A-F95F-4E4A-902F-582725C5546C}"/>
                  </a:ext>
                </a:extLst>
              </p:cNvPr>
              <p:cNvSpPr txBox="1">
                <a:spLocks/>
              </p:cNvSpPr>
              <p:nvPr/>
            </p:nvSpPr>
            <p:spPr>
              <a:xfrm>
                <a:off x="2586759" y="2286920"/>
                <a:ext cx="2698237" cy="5756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r>
                  <a:rPr lang="en-US" sz="3000" b="1" dirty="0">
                    <a:solidFill>
                      <a:schemeClr val="bg1"/>
                    </a:solidFill>
                    <a:latin typeface="HK Grotesk Bold" panose="020B0604020202020204" charset="0"/>
                    <a:cs typeface="Arial" panose="020B0604020202020204" pitchFamily="34" charset="0"/>
                  </a:rPr>
                  <a:t>H</a:t>
                </a:r>
              </a:p>
            </p:txBody>
          </p:sp>
        </p:grpSp>
        <p:grpSp>
          <p:nvGrpSpPr>
            <p:cNvPr id="174" name="Group 173">
              <a:extLst>
                <a:ext uri="{FF2B5EF4-FFF2-40B4-BE49-F238E27FC236}">
                  <a16:creationId xmlns:a16="http://schemas.microsoft.com/office/drawing/2014/main" id="{2D0713B9-6E73-4712-A9D3-D34CC3077EC0}"/>
                </a:ext>
              </a:extLst>
            </p:cNvPr>
            <p:cNvGrpSpPr/>
            <p:nvPr/>
          </p:nvGrpSpPr>
          <p:grpSpPr>
            <a:xfrm>
              <a:off x="603319" y="2240068"/>
              <a:ext cx="852376" cy="753292"/>
              <a:chOff x="1743364" y="2125636"/>
              <a:chExt cx="3867265" cy="860496"/>
            </a:xfrm>
          </p:grpSpPr>
          <p:sp>
            <p:nvSpPr>
              <p:cNvPr id="175" name="Rectangle 174">
                <a:extLst>
                  <a:ext uri="{FF2B5EF4-FFF2-40B4-BE49-F238E27FC236}">
                    <a16:creationId xmlns:a16="http://schemas.microsoft.com/office/drawing/2014/main" id="{776768B7-AF61-4505-9829-8FCCAFEFC72F}"/>
                  </a:ext>
                </a:extLst>
              </p:cNvPr>
              <p:cNvSpPr/>
              <p:nvPr/>
            </p:nvSpPr>
            <p:spPr>
              <a:xfrm>
                <a:off x="1743364" y="2125636"/>
                <a:ext cx="3867265" cy="860496"/>
              </a:xfrm>
              <a:prstGeom prst="rect">
                <a:avLst/>
              </a:prstGeom>
              <a:solidFill>
                <a:srgbClr val="00B0F0"/>
              </a:solidFill>
              <a:ln>
                <a:noFill/>
              </a:ln>
              <a:effectLst>
                <a:softEdge rad="63500"/>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3000" b="1" dirty="0">
                  <a:solidFill>
                    <a:schemeClr val="bg1"/>
                  </a:solidFill>
                  <a:latin typeface="Felix Titling" panose="04060505060202020A04" pitchFamily="82" charset="0"/>
                  <a:cs typeface="Arial" panose="020B0604020202020204" pitchFamily="34" charset="0"/>
                </a:endParaRPr>
              </a:p>
            </p:txBody>
          </p:sp>
          <p:sp>
            <p:nvSpPr>
              <p:cNvPr id="176" name="제목 1">
                <a:extLst>
                  <a:ext uri="{FF2B5EF4-FFF2-40B4-BE49-F238E27FC236}">
                    <a16:creationId xmlns:a16="http://schemas.microsoft.com/office/drawing/2014/main" id="{5ECE9CC4-8B1F-45A2-9397-6716A48CD565}"/>
                  </a:ext>
                </a:extLst>
              </p:cNvPr>
              <p:cNvSpPr txBox="1">
                <a:spLocks/>
              </p:cNvSpPr>
              <p:nvPr/>
            </p:nvSpPr>
            <p:spPr>
              <a:xfrm>
                <a:off x="2586759" y="2286920"/>
                <a:ext cx="2698237" cy="5756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r>
                  <a:rPr lang="en-US" sz="3000" b="1" dirty="0">
                    <a:solidFill>
                      <a:schemeClr val="bg1"/>
                    </a:solidFill>
                    <a:latin typeface="HK Grotesk Bold" panose="020B0604020202020204" charset="0"/>
                    <a:cs typeface="Arial" panose="020B0604020202020204" pitchFamily="34" charset="0"/>
                  </a:rPr>
                  <a:t>H</a:t>
                </a:r>
              </a:p>
            </p:txBody>
          </p:sp>
        </p:grpSp>
        <p:grpSp>
          <p:nvGrpSpPr>
            <p:cNvPr id="177" name="Group 176">
              <a:extLst>
                <a:ext uri="{FF2B5EF4-FFF2-40B4-BE49-F238E27FC236}">
                  <a16:creationId xmlns:a16="http://schemas.microsoft.com/office/drawing/2014/main" id="{B178FFEF-09AE-4C40-9348-D516C494A04C}"/>
                </a:ext>
              </a:extLst>
            </p:cNvPr>
            <p:cNvGrpSpPr/>
            <p:nvPr/>
          </p:nvGrpSpPr>
          <p:grpSpPr>
            <a:xfrm>
              <a:off x="601232" y="3015025"/>
              <a:ext cx="852376" cy="753292"/>
              <a:chOff x="1743364" y="2125636"/>
              <a:chExt cx="3867265" cy="860496"/>
            </a:xfrm>
          </p:grpSpPr>
          <p:sp>
            <p:nvSpPr>
              <p:cNvPr id="178" name="Rectangle 177">
                <a:extLst>
                  <a:ext uri="{FF2B5EF4-FFF2-40B4-BE49-F238E27FC236}">
                    <a16:creationId xmlns:a16="http://schemas.microsoft.com/office/drawing/2014/main" id="{2F38A61E-64CB-4DAA-AEE4-49989D87850C}"/>
                  </a:ext>
                </a:extLst>
              </p:cNvPr>
              <p:cNvSpPr/>
              <p:nvPr/>
            </p:nvSpPr>
            <p:spPr>
              <a:xfrm>
                <a:off x="1743364" y="2125636"/>
                <a:ext cx="3867265" cy="860496"/>
              </a:xfrm>
              <a:prstGeom prst="rect">
                <a:avLst/>
              </a:prstGeom>
              <a:solidFill>
                <a:srgbClr val="00B0F0"/>
              </a:solidFill>
              <a:ln>
                <a:noFill/>
              </a:ln>
              <a:effectLst>
                <a:softEdge rad="63500"/>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3000" b="1" dirty="0">
                  <a:solidFill>
                    <a:schemeClr val="bg1"/>
                  </a:solidFill>
                  <a:latin typeface="Felix Titling" panose="04060505060202020A04" pitchFamily="82" charset="0"/>
                  <a:cs typeface="Arial" panose="020B0604020202020204" pitchFamily="34" charset="0"/>
                </a:endParaRPr>
              </a:p>
            </p:txBody>
          </p:sp>
          <p:sp>
            <p:nvSpPr>
              <p:cNvPr id="179" name="제목 1">
                <a:extLst>
                  <a:ext uri="{FF2B5EF4-FFF2-40B4-BE49-F238E27FC236}">
                    <a16:creationId xmlns:a16="http://schemas.microsoft.com/office/drawing/2014/main" id="{37C798E0-D369-413F-A779-440FBB1C5DF9}"/>
                  </a:ext>
                </a:extLst>
              </p:cNvPr>
              <p:cNvSpPr txBox="1">
                <a:spLocks/>
              </p:cNvSpPr>
              <p:nvPr/>
            </p:nvSpPr>
            <p:spPr>
              <a:xfrm>
                <a:off x="2586759" y="2286920"/>
                <a:ext cx="2698237" cy="5756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r>
                  <a:rPr lang="en-US" sz="3000" b="1" dirty="0">
                    <a:solidFill>
                      <a:schemeClr val="bg1"/>
                    </a:solidFill>
                    <a:latin typeface="HK Grotesk Bold" panose="020B0604020202020204" charset="0"/>
                    <a:cs typeface="Arial" panose="020B0604020202020204" pitchFamily="34" charset="0"/>
                  </a:rPr>
                  <a:t>H</a:t>
                </a:r>
              </a:p>
            </p:txBody>
          </p:sp>
        </p:grpSp>
        <p:grpSp>
          <p:nvGrpSpPr>
            <p:cNvPr id="180" name="Group 179">
              <a:extLst>
                <a:ext uri="{FF2B5EF4-FFF2-40B4-BE49-F238E27FC236}">
                  <a16:creationId xmlns:a16="http://schemas.microsoft.com/office/drawing/2014/main" id="{3FA2B6ED-538D-4455-ABE2-188D5243E9FF}"/>
                </a:ext>
              </a:extLst>
            </p:cNvPr>
            <p:cNvGrpSpPr/>
            <p:nvPr/>
          </p:nvGrpSpPr>
          <p:grpSpPr>
            <a:xfrm>
              <a:off x="599145" y="3789982"/>
              <a:ext cx="852376" cy="753292"/>
              <a:chOff x="1743364" y="2125636"/>
              <a:chExt cx="3867265" cy="860496"/>
            </a:xfrm>
          </p:grpSpPr>
          <p:sp>
            <p:nvSpPr>
              <p:cNvPr id="181" name="Rectangle 180">
                <a:extLst>
                  <a:ext uri="{FF2B5EF4-FFF2-40B4-BE49-F238E27FC236}">
                    <a16:creationId xmlns:a16="http://schemas.microsoft.com/office/drawing/2014/main" id="{467764E1-0BBE-4F80-BD11-4BCA656C274B}"/>
                  </a:ext>
                </a:extLst>
              </p:cNvPr>
              <p:cNvSpPr/>
              <p:nvPr/>
            </p:nvSpPr>
            <p:spPr>
              <a:xfrm>
                <a:off x="1743364" y="2125636"/>
                <a:ext cx="3867265" cy="860496"/>
              </a:xfrm>
              <a:prstGeom prst="rect">
                <a:avLst/>
              </a:prstGeom>
              <a:solidFill>
                <a:srgbClr val="00B0F0"/>
              </a:solidFill>
              <a:ln>
                <a:noFill/>
              </a:ln>
              <a:effectLst>
                <a:softEdge rad="63500"/>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3000" b="1" dirty="0">
                  <a:solidFill>
                    <a:schemeClr val="bg1"/>
                  </a:solidFill>
                  <a:latin typeface="Felix Titling" panose="04060505060202020A04" pitchFamily="82" charset="0"/>
                  <a:cs typeface="Arial" panose="020B0604020202020204" pitchFamily="34" charset="0"/>
                </a:endParaRPr>
              </a:p>
            </p:txBody>
          </p:sp>
          <p:sp>
            <p:nvSpPr>
              <p:cNvPr id="182" name="제목 1">
                <a:extLst>
                  <a:ext uri="{FF2B5EF4-FFF2-40B4-BE49-F238E27FC236}">
                    <a16:creationId xmlns:a16="http://schemas.microsoft.com/office/drawing/2014/main" id="{50B278A8-B22F-4998-9F45-08ED2BFA75C0}"/>
                  </a:ext>
                </a:extLst>
              </p:cNvPr>
              <p:cNvSpPr txBox="1">
                <a:spLocks/>
              </p:cNvSpPr>
              <p:nvPr/>
            </p:nvSpPr>
            <p:spPr>
              <a:xfrm>
                <a:off x="2586759" y="2286920"/>
                <a:ext cx="2698237" cy="5756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r>
                  <a:rPr lang="en-US" sz="3000" b="1" dirty="0">
                    <a:solidFill>
                      <a:schemeClr val="bg1"/>
                    </a:solidFill>
                    <a:latin typeface="HK Grotesk Bold" panose="020B0604020202020204" charset="0"/>
                    <a:cs typeface="Arial" panose="020B0604020202020204" pitchFamily="34" charset="0"/>
                  </a:rPr>
                  <a:t>H</a:t>
                </a:r>
              </a:p>
            </p:txBody>
          </p:sp>
        </p:grpSp>
        <p:grpSp>
          <p:nvGrpSpPr>
            <p:cNvPr id="183" name="Group 182">
              <a:extLst>
                <a:ext uri="{FF2B5EF4-FFF2-40B4-BE49-F238E27FC236}">
                  <a16:creationId xmlns:a16="http://schemas.microsoft.com/office/drawing/2014/main" id="{AB34E4F7-3F69-4B3F-956D-5B5483489533}"/>
                </a:ext>
              </a:extLst>
            </p:cNvPr>
            <p:cNvGrpSpPr/>
            <p:nvPr/>
          </p:nvGrpSpPr>
          <p:grpSpPr>
            <a:xfrm>
              <a:off x="597058" y="4564939"/>
              <a:ext cx="852376" cy="753292"/>
              <a:chOff x="1743364" y="2125636"/>
              <a:chExt cx="3867265" cy="860496"/>
            </a:xfrm>
          </p:grpSpPr>
          <p:sp>
            <p:nvSpPr>
              <p:cNvPr id="184" name="Rectangle 183">
                <a:extLst>
                  <a:ext uri="{FF2B5EF4-FFF2-40B4-BE49-F238E27FC236}">
                    <a16:creationId xmlns:a16="http://schemas.microsoft.com/office/drawing/2014/main" id="{3DC244E1-417B-43CC-B480-977595B69C57}"/>
                  </a:ext>
                </a:extLst>
              </p:cNvPr>
              <p:cNvSpPr/>
              <p:nvPr/>
            </p:nvSpPr>
            <p:spPr>
              <a:xfrm>
                <a:off x="1743364" y="2125636"/>
                <a:ext cx="3867265" cy="860496"/>
              </a:xfrm>
              <a:prstGeom prst="rect">
                <a:avLst/>
              </a:prstGeom>
              <a:solidFill>
                <a:srgbClr val="00B0F0"/>
              </a:solidFill>
              <a:ln>
                <a:noFill/>
              </a:ln>
              <a:effectLst>
                <a:softEdge rad="63500"/>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3000" b="1" dirty="0">
                  <a:solidFill>
                    <a:schemeClr val="bg1"/>
                  </a:solidFill>
                  <a:latin typeface="Felix Titling" panose="04060505060202020A04" pitchFamily="82" charset="0"/>
                  <a:cs typeface="Arial" panose="020B0604020202020204" pitchFamily="34" charset="0"/>
                </a:endParaRPr>
              </a:p>
            </p:txBody>
          </p:sp>
          <p:sp>
            <p:nvSpPr>
              <p:cNvPr id="185" name="제목 1">
                <a:extLst>
                  <a:ext uri="{FF2B5EF4-FFF2-40B4-BE49-F238E27FC236}">
                    <a16:creationId xmlns:a16="http://schemas.microsoft.com/office/drawing/2014/main" id="{8A4EE3DF-C112-495A-9029-C08EF7AD080C}"/>
                  </a:ext>
                </a:extLst>
              </p:cNvPr>
              <p:cNvSpPr txBox="1">
                <a:spLocks/>
              </p:cNvSpPr>
              <p:nvPr/>
            </p:nvSpPr>
            <p:spPr>
              <a:xfrm>
                <a:off x="2586759" y="2286920"/>
                <a:ext cx="2698237" cy="5756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r>
                  <a:rPr lang="en-US" sz="3000" b="1" dirty="0">
                    <a:solidFill>
                      <a:schemeClr val="bg1"/>
                    </a:solidFill>
                    <a:latin typeface="HK Grotesk Bold" panose="020B0604020202020204" charset="0"/>
                    <a:cs typeface="Arial" panose="020B0604020202020204" pitchFamily="34" charset="0"/>
                  </a:rPr>
                  <a:t>H</a:t>
                </a:r>
              </a:p>
            </p:txBody>
          </p:sp>
        </p:grpSp>
        <p:grpSp>
          <p:nvGrpSpPr>
            <p:cNvPr id="186" name="Group 185">
              <a:extLst>
                <a:ext uri="{FF2B5EF4-FFF2-40B4-BE49-F238E27FC236}">
                  <a16:creationId xmlns:a16="http://schemas.microsoft.com/office/drawing/2014/main" id="{3BC864C5-6BFD-44E5-904E-2272DC8C097E}"/>
                </a:ext>
              </a:extLst>
            </p:cNvPr>
            <p:cNvGrpSpPr/>
            <p:nvPr/>
          </p:nvGrpSpPr>
          <p:grpSpPr>
            <a:xfrm>
              <a:off x="594971" y="5339896"/>
              <a:ext cx="852376" cy="753292"/>
              <a:chOff x="1743364" y="2125636"/>
              <a:chExt cx="3867265" cy="860496"/>
            </a:xfrm>
          </p:grpSpPr>
          <p:sp>
            <p:nvSpPr>
              <p:cNvPr id="187" name="Rectangle 186">
                <a:extLst>
                  <a:ext uri="{FF2B5EF4-FFF2-40B4-BE49-F238E27FC236}">
                    <a16:creationId xmlns:a16="http://schemas.microsoft.com/office/drawing/2014/main" id="{38ACCEF8-37EF-47EC-A228-CFEBC5848472}"/>
                  </a:ext>
                </a:extLst>
              </p:cNvPr>
              <p:cNvSpPr/>
              <p:nvPr/>
            </p:nvSpPr>
            <p:spPr>
              <a:xfrm>
                <a:off x="1743364" y="2125636"/>
                <a:ext cx="3867265" cy="860496"/>
              </a:xfrm>
              <a:prstGeom prst="rect">
                <a:avLst/>
              </a:prstGeom>
              <a:solidFill>
                <a:srgbClr val="00B0F0"/>
              </a:solidFill>
              <a:ln>
                <a:noFill/>
              </a:ln>
              <a:effectLst>
                <a:softEdge rad="63500"/>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3000" b="1" dirty="0">
                  <a:solidFill>
                    <a:schemeClr val="bg1"/>
                  </a:solidFill>
                  <a:latin typeface="Felix Titling" panose="04060505060202020A04" pitchFamily="82" charset="0"/>
                  <a:cs typeface="Arial" panose="020B0604020202020204" pitchFamily="34" charset="0"/>
                </a:endParaRPr>
              </a:p>
            </p:txBody>
          </p:sp>
          <p:sp>
            <p:nvSpPr>
              <p:cNvPr id="188" name="제목 1">
                <a:extLst>
                  <a:ext uri="{FF2B5EF4-FFF2-40B4-BE49-F238E27FC236}">
                    <a16:creationId xmlns:a16="http://schemas.microsoft.com/office/drawing/2014/main" id="{E9AFA378-A009-483B-AFA6-F28D631E4A78}"/>
                  </a:ext>
                </a:extLst>
              </p:cNvPr>
              <p:cNvSpPr txBox="1">
                <a:spLocks/>
              </p:cNvSpPr>
              <p:nvPr/>
            </p:nvSpPr>
            <p:spPr>
              <a:xfrm>
                <a:off x="2586759" y="2286920"/>
                <a:ext cx="2698237" cy="5756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r>
                  <a:rPr lang="en-US" sz="3000" b="1" dirty="0">
                    <a:solidFill>
                      <a:schemeClr val="bg1"/>
                    </a:solidFill>
                    <a:latin typeface="HK Grotesk Bold" panose="020B0604020202020204" charset="0"/>
                    <a:cs typeface="Arial" panose="020B0604020202020204" pitchFamily="34" charset="0"/>
                  </a:rPr>
                  <a:t>H</a:t>
                </a:r>
              </a:p>
            </p:txBody>
          </p:sp>
        </p:grpSp>
        <p:grpSp>
          <p:nvGrpSpPr>
            <p:cNvPr id="189" name="Group 188">
              <a:extLst>
                <a:ext uri="{FF2B5EF4-FFF2-40B4-BE49-F238E27FC236}">
                  <a16:creationId xmlns:a16="http://schemas.microsoft.com/office/drawing/2014/main" id="{93985EBE-0CAB-4A29-93DB-A7780A6C3C06}"/>
                </a:ext>
              </a:extLst>
            </p:cNvPr>
            <p:cNvGrpSpPr/>
            <p:nvPr/>
          </p:nvGrpSpPr>
          <p:grpSpPr>
            <a:xfrm>
              <a:off x="592884" y="6114854"/>
              <a:ext cx="852376" cy="753292"/>
              <a:chOff x="1743364" y="2125636"/>
              <a:chExt cx="3867265" cy="860496"/>
            </a:xfrm>
          </p:grpSpPr>
          <p:sp>
            <p:nvSpPr>
              <p:cNvPr id="190" name="Rectangle 189">
                <a:extLst>
                  <a:ext uri="{FF2B5EF4-FFF2-40B4-BE49-F238E27FC236}">
                    <a16:creationId xmlns:a16="http://schemas.microsoft.com/office/drawing/2014/main" id="{EF2D3CC0-A9EE-44ED-BF08-811B3D57BFA6}"/>
                  </a:ext>
                </a:extLst>
              </p:cNvPr>
              <p:cNvSpPr/>
              <p:nvPr/>
            </p:nvSpPr>
            <p:spPr>
              <a:xfrm>
                <a:off x="1743364" y="2125636"/>
                <a:ext cx="3867265" cy="860496"/>
              </a:xfrm>
              <a:prstGeom prst="rect">
                <a:avLst/>
              </a:prstGeom>
              <a:solidFill>
                <a:srgbClr val="00B0F0"/>
              </a:solidFill>
              <a:ln>
                <a:noFill/>
              </a:ln>
              <a:effectLst>
                <a:softEdge rad="63500"/>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3000" b="1" dirty="0">
                  <a:solidFill>
                    <a:schemeClr val="bg1"/>
                  </a:solidFill>
                  <a:latin typeface="Felix Titling" panose="04060505060202020A04" pitchFamily="82" charset="0"/>
                  <a:cs typeface="Arial" panose="020B0604020202020204" pitchFamily="34" charset="0"/>
                </a:endParaRPr>
              </a:p>
            </p:txBody>
          </p:sp>
          <p:sp>
            <p:nvSpPr>
              <p:cNvPr id="191" name="제목 1">
                <a:extLst>
                  <a:ext uri="{FF2B5EF4-FFF2-40B4-BE49-F238E27FC236}">
                    <a16:creationId xmlns:a16="http://schemas.microsoft.com/office/drawing/2014/main" id="{DDD98E85-A5DC-49E8-993D-C85F61608CDF}"/>
                  </a:ext>
                </a:extLst>
              </p:cNvPr>
              <p:cNvSpPr txBox="1">
                <a:spLocks/>
              </p:cNvSpPr>
              <p:nvPr/>
            </p:nvSpPr>
            <p:spPr>
              <a:xfrm>
                <a:off x="2586759" y="2286920"/>
                <a:ext cx="2698237" cy="5756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r>
                  <a:rPr lang="en-US" sz="3000" b="1" dirty="0">
                    <a:solidFill>
                      <a:schemeClr val="bg1"/>
                    </a:solidFill>
                    <a:latin typeface="HK Grotesk Bold" panose="020B0604020202020204" charset="0"/>
                    <a:cs typeface="Arial" panose="020B0604020202020204" pitchFamily="34" charset="0"/>
                  </a:rPr>
                  <a:t>H</a:t>
                </a:r>
              </a:p>
            </p:txBody>
          </p:sp>
        </p:grpSp>
      </p:grpSp>
      <p:pic>
        <p:nvPicPr>
          <p:cNvPr id="204" name="Picture 2">
            <a:extLst>
              <a:ext uri="{FF2B5EF4-FFF2-40B4-BE49-F238E27FC236}">
                <a16:creationId xmlns:a16="http://schemas.microsoft.com/office/drawing/2014/main" id="{47FB1514-9944-4CB9-88E4-A6DDFC0D5BE9}"/>
              </a:ext>
            </a:extLst>
          </p:cNvPr>
          <p:cNvPicPr>
            <a:picLocks noChangeAspect="1"/>
          </p:cNvPicPr>
          <p:nvPr/>
        </p:nvPicPr>
        <p:blipFill>
          <a:blip r:embed="rId3"/>
          <a:srcRect/>
          <a:stretch>
            <a:fillRect/>
          </a:stretch>
        </p:blipFill>
        <p:spPr>
          <a:xfrm rot="4782472">
            <a:off x="6781839" y="5511276"/>
            <a:ext cx="1345042" cy="12744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3"/>
                                        </p:tgtEl>
                                        <p:attrNameLst>
                                          <p:attrName>style.visibility</p:attrName>
                                        </p:attrNameLst>
                                      </p:cBhvr>
                                      <p:to>
                                        <p:strVal val="visible"/>
                                      </p:to>
                                    </p:set>
                                    <p:animEffect transition="in" filter="fade">
                                      <p:cBhvr>
                                        <p:cTn id="7" dur="600"/>
                                        <p:tgtEl>
                                          <p:spTgt spid="193"/>
                                        </p:tgtEl>
                                      </p:cBhvr>
                                    </p:animEffect>
                                  </p:childTnLst>
                                </p:cTn>
                              </p:par>
                              <p:par>
                                <p:cTn id="8" presetID="22" presetClass="entr" presetSubtype="1" fill="hold" nodeType="withEffect">
                                  <p:stCondLst>
                                    <p:cond delay="0"/>
                                  </p:stCondLst>
                                  <p:childTnLst>
                                    <p:set>
                                      <p:cBhvr>
                                        <p:cTn id="9" dur="1" fill="hold">
                                          <p:stCondLst>
                                            <p:cond delay="0"/>
                                          </p:stCondLst>
                                        </p:cTn>
                                        <p:tgtEl>
                                          <p:spTgt spid="192"/>
                                        </p:tgtEl>
                                        <p:attrNameLst>
                                          <p:attrName>style.visibility</p:attrName>
                                        </p:attrNameLst>
                                      </p:cBhvr>
                                      <p:to>
                                        <p:strVal val="visible"/>
                                      </p:to>
                                    </p:set>
                                    <p:animEffect transition="in" filter="wipe(up)">
                                      <p:cBhvr>
                                        <p:cTn id="10" dur="1000"/>
                                        <p:tgtEl>
                                          <p:spTgt spid="192"/>
                                        </p:tgtEl>
                                      </p:cBhvr>
                                    </p:animEffect>
                                  </p:childTnLst>
                                </p:cTn>
                              </p:par>
                              <p:par>
                                <p:cTn id="11" presetID="10" presetClass="entr" presetSubtype="0" fill="hold" nodeType="withEffect">
                                  <p:stCondLst>
                                    <p:cond delay="0"/>
                                  </p:stCondLst>
                                  <p:childTnLst>
                                    <p:set>
                                      <p:cBhvr>
                                        <p:cTn id="12" dur="1" fill="hold">
                                          <p:stCondLst>
                                            <p:cond delay="0"/>
                                          </p:stCondLst>
                                        </p:cTn>
                                        <p:tgtEl>
                                          <p:spTgt spid="194"/>
                                        </p:tgtEl>
                                        <p:attrNameLst>
                                          <p:attrName>style.visibility</p:attrName>
                                        </p:attrNameLst>
                                      </p:cBhvr>
                                      <p:to>
                                        <p:strVal val="visible"/>
                                      </p:to>
                                    </p:set>
                                    <p:animEffect transition="in" filter="fade">
                                      <p:cBhvr>
                                        <p:cTn id="13"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rotWithShape="1">
          <a:blip r:embed="rId3"/>
          <a:srcRect l="-1" r="-8739" b="14513"/>
          <a:stretch/>
        </p:blipFill>
        <p:spPr>
          <a:xfrm>
            <a:off x="0" y="2286000"/>
            <a:ext cx="10646080" cy="3486151"/>
          </a:xfrm>
          <a:prstGeom prst="rect">
            <a:avLst/>
          </a:prstGeom>
        </p:spPr>
      </p:pic>
      <p:sp>
        <p:nvSpPr>
          <p:cNvPr id="5" name="TextBox 5"/>
          <p:cNvSpPr txBox="1"/>
          <p:nvPr/>
        </p:nvSpPr>
        <p:spPr>
          <a:xfrm>
            <a:off x="731520" y="731520"/>
            <a:ext cx="5075941" cy="762066"/>
          </a:xfrm>
          <a:prstGeom prst="rect">
            <a:avLst/>
          </a:prstGeom>
        </p:spPr>
        <p:txBody>
          <a:bodyPr lIns="0" tIns="0" rIns="0" bIns="0" rtlCol="0" anchor="t">
            <a:spAutoFit/>
          </a:bodyPr>
          <a:lstStyle/>
          <a:p>
            <a:pPr>
              <a:lnSpc>
                <a:spcPts val="5900"/>
              </a:lnSpc>
            </a:pPr>
            <a:r>
              <a:rPr lang="en-US" sz="5000" dirty="0">
                <a:solidFill>
                  <a:srgbClr val="4D1354"/>
                </a:solidFill>
                <a:latin typeface="HK Grotesk Bold"/>
              </a:rPr>
              <a:t>Grover's Search</a:t>
            </a:r>
          </a:p>
        </p:txBody>
      </p:sp>
      <p:sp>
        <p:nvSpPr>
          <p:cNvPr id="6" name="TextBox 6"/>
          <p:cNvSpPr txBox="1"/>
          <p:nvPr/>
        </p:nvSpPr>
        <p:spPr>
          <a:xfrm>
            <a:off x="8849750" y="6581126"/>
            <a:ext cx="791357" cy="685822"/>
          </a:xfrm>
          <a:prstGeom prst="rect">
            <a:avLst/>
          </a:prstGeom>
        </p:spPr>
        <p:txBody>
          <a:bodyPr lIns="0" tIns="0" rIns="0" bIns="0" rtlCol="0" anchor="t">
            <a:spAutoFit/>
          </a:bodyPr>
          <a:lstStyle/>
          <a:p>
            <a:pPr marL="0" lvl="0" indent="0">
              <a:lnSpc>
                <a:spcPts val="5309"/>
              </a:lnSpc>
              <a:spcBef>
                <a:spcPct val="0"/>
              </a:spcBef>
            </a:pPr>
            <a:r>
              <a:rPr lang="en-US" sz="4500" dirty="0">
                <a:solidFill>
                  <a:srgbClr val="000000"/>
                </a:solidFill>
                <a:latin typeface="HK Grotesk Bold"/>
              </a:rPr>
              <a:t>07</a:t>
            </a:r>
          </a:p>
        </p:txBody>
      </p:sp>
      <p:pic>
        <p:nvPicPr>
          <p:cNvPr id="11" name="Picture 4">
            <a:extLst>
              <a:ext uri="{FF2B5EF4-FFF2-40B4-BE49-F238E27FC236}">
                <a16:creationId xmlns:a16="http://schemas.microsoft.com/office/drawing/2014/main" id="{4416D936-798F-4C85-9FF8-63F85CE8230B}"/>
              </a:ext>
            </a:extLst>
          </p:cNvPr>
          <p:cNvPicPr>
            <a:picLocks noChangeAspect="1"/>
          </p:cNvPicPr>
          <p:nvPr/>
        </p:nvPicPr>
        <p:blipFill>
          <a:blip r:embed="rId4"/>
          <a:srcRect/>
          <a:stretch>
            <a:fillRect/>
          </a:stretch>
        </p:blipFill>
        <p:spPr>
          <a:xfrm rot="380713">
            <a:off x="8403645" y="-807633"/>
            <a:ext cx="3496375" cy="3343409"/>
          </a:xfrm>
          <a:prstGeom prst="rect">
            <a:avLst/>
          </a:prstGeom>
        </p:spPr>
      </p:pic>
      <p:pic>
        <p:nvPicPr>
          <p:cNvPr id="12" name="Picture 3">
            <a:extLst>
              <a:ext uri="{FF2B5EF4-FFF2-40B4-BE49-F238E27FC236}">
                <a16:creationId xmlns:a16="http://schemas.microsoft.com/office/drawing/2014/main" id="{F349673C-B04E-4803-B15C-F1B728A6DD24}"/>
              </a:ext>
            </a:extLst>
          </p:cNvPr>
          <p:cNvPicPr>
            <a:picLocks noChangeAspect="1"/>
          </p:cNvPicPr>
          <p:nvPr/>
        </p:nvPicPr>
        <p:blipFill>
          <a:blip r:embed="rId5"/>
          <a:srcRect/>
          <a:stretch>
            <a:fillRect/>
          </a:stretch>
        </p:blipFill>
        <p:spPr>
          <a:xfrm rot="8380300">
            <a:off x="-1711770" y="6155944"/>
            <a:ext cx="3423538" cy="304694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11"/>
                                        </p:tgtEl>
                                      </p:cBhvr>
                                      <p:by x="105000" y="105000"/>
                                    </p:animScale>
                                  </p:childTnLst>
                                </p:cTn>
                              </p:par>
                              <p:par>
                                <p:cTn id="7" presetID="8" presetClass="emph" presetSubtype="0" fill="hold" nodeType="withEffect">
                                  <p:stCondLst>
                                    <p:cond delay="0"/>
                                  </p:stCondLst>
                                  <p:childTnLst>
                                    <p:animRot by="300000">
                                      <p:cBhvr>
                                        <p:cTn id="8" dur="2000" fill="hold"/>
                                        <p:tgtEl>
                                          <p:spTgt spid="11"/>
                                        </p:tgtEl>
                                        <p:attrNameLst>
                                          <p:attrName>r</p:attrName>
                                        </p:attrNameLst>
                                      </p:cBhvr>
                                    </p:animRot>
                                  </p:childTnLst>
                                </p:cTn>
                              </p:par>
                              <p:par>
                                <p:cTn id="9" presetID="6" presetClass="emph" presetSubtype="0" fill="hold" nodeType="withEffect">
                                  <p:stCondLst>
                                    <p:cond delay="0"/>
                                  </p:stCondLst>
                                  <p:childTnLst>
                                    <p:animScale>
                                      <p:cBhvr>
                                        <p:cTn id="10" dur="2000"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6F0A18BC-AFF0-420E-926A-F70ED2F47CF9}"/>
              </a:ext>
            </a:extLst>
          </p:cNvPr>
          <p:cNvCxnSpPr>
            <a:cxnSpLocks/>
          </p:cNvCxnSpPr>
          <p:nvPr/>
        </p:nvCxnSpPr>
        <p:spPr>
          <a:xfrm>
            <a:off x="1474746" y="2540914"/>
            <a:ext cx="66095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16C8594-EA34-40D1-991F-546A0D16C521}"/>
              </a:ext>
            </a:extLst>
          </p:cNvPr>
          <p:cNvCxnSpPr>
            <a:cxnSpLocks/>
          </p:cNvCxnSpPr>
          <p:nvPr/>
        </p:nvCxnSpPr>
        <p:spPr>
          <a:xfrm>
            <a:off x="1474746" y="2885541"/>
            <a:ext cx="66095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8121AD2-B218-41B2-BF8F-07F086220706}"/>
              </a:ext>
            </a:extLst>
          </p:cNvPr>
          <p:cNvCxnSpPr>
            <a:cxnSpLocks/>
          </p:cNvCxnSpPr>
          <p:nvPr/>
        </p:nvCxnSpPr>
        <p:spPr>
          <a:xfrm>
            <a:off x="1474746" y="3230168"/>
            <a:ext cx="66095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656AC77-4767-4332-94C9-7DBC1B7DDAEB}"/>
              </a:ext>
            </a:extLst>
          </p:cNvPr>
          <p:cNvCxnSpPr>
            <a:cxnSpLocks/>
          </p:cNvCxnSpPr>
          <p:nvPr/>
        </p:nvCxnSpPr>
        <p:spPr>
          <a:xfrm>
            <a:off x="1474746" y="3574795"/>
            <a:ext cx="66095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911F3EF3-4FB1-4F5F-8222-2216602D9732}"/>
              </a:ext>
            </a:extLst>
          </p:cNvPr>
          <p:cNvCxnSpPr>
            <a:cxnSpLocks/>
          </p:cNvCxnSpPr>
          <p:nvPr/>
        </p:nvCxnSpPr>
        <p:spPr>
          <a:xfrm>
            <a:off x="1474746" y="3919422"/>
            <a:ext cx="66095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0C00912A-5705-40BE-BEC2-489941A5B0F4}"/>
              </a:ext>
            </a:extLst>
          </p:cNvPr>
          <p:cNvCxnSpPr>
            <a:cxnSpLocks/>
          </p:cNvCxnSpPr>
          <p:nvPr/>
        </p:nvCxnSpPr>
        <p:spPr>
          <a:xfrm>
            <a:off x="1474746" y="4264049"/>
            <a:ext cx="66095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B9B9B4FC-25F8-47C4-AD5B-79C85B8513D1}"/>
              </a:ext>
            </a:extLst>
          </p:cNvPr>
          <p:cNvCxnSpPr>
            <a:cxnSpLocks/>
          </p:cNvCxnSpPr>
          <p:nvPr/>
        </p:nvCxnSpPr>
        <p:spPr>
          <a:xfrm>
            <a:off x="1474746" y="4608676"/>
            <a:ext cx="66095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D9F7196-F1E1-4E86-A20F-876AB202FF3F}"/>
              </a:ext>
            </a:extLst>
          </p:cNvPr>
          <p:cNvCxnSpPr>
            <a:cxnSpLocks/>
          </p:cNvCxnSpPr>
          <p:nvPr/>
        </p:nvCxnSpPr>
        <p:spPr>
          <a:xfrm>
            <a:off x="1474746" y="4953304"/>
            <a:ext cx="659995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3"/>
          <p:cNvPicPr>
            <a:picLocks noChangeAspect="1"/>
          </p:cNvPicPr>
          <p:nvPr/>
        </p:nvPicPr>
        <p:blipFill>
          <a:blip r:embed="rId3"/>
          <a:srcRect/>
          <a:stretch>
            <a:fillRect/>
          </a:stretch>
        </p:blipFill>
        <p:spPr>
          <a:xfrm rot="-2715964">
            <a:off x="8963171" y="1162422"/>
            <a:ext cx="1528874" cy="1448608"/>
          </a:xfrm>
          <a:prstGeom prst="rect">
            <a:avLst/>
          </a:prstGeom>
        </p:spPr>
      </p:pic>
      <p:pic>
        <p:nvPicPr>
          <p:cNvPr id="5" name="Picture 5"/>
          <p:cNvPicPr>
            <a:picLocks noChangeAspect="1"/>
          </p:cNvPicPr>
          <p:nvPr/>
        </p:nvPicPr>
        <p:blipFill>
          <a:blip r:embed="rId3"/>
          <a:srcRect/>
          <a:stretch>
            <a:fillRect/>
          </a:stretch>
        </p:blipFill>
        <p:spPr>
          <a:xfrm rot="-795738">
            <a:off x="7658964" y="5371716"/>
            <a:ext cx="2852170" cy="2702431"/>
          </a:xfrm>
          <a:prstGeom prst="rect">
            <a:avLst/>
          </a:prstGeom>
        </p:spPr>
      </p:pic>
      <p:sp>
        <p:nvSpPr>
          <p:cNvPr id="9" name="TextBox 9"/>
          <p:cNvSpPr txBox="1"/>
          <p:nvPr/>
        </p:nvSpPr>
        <p:spPr>
          <a:xfrm>
            <a:off x="31349" y="6629378"/>
            <a:ext cx="791357" cy="685822"/>
          </a:xfrm>
          <a:prstGeom prst="rect">
            <a:avLst/>
          </a:prstGeom>
        </p:spPr>
        <p:txBody>
          <a:bodyPr lIns="0" tIns="0" rIns="0" bIns="0" rtlCol="0" anchor="t">
            <a:spAutoFit/>
          </a:bodyPr>
          <a:lstStyle/>
          <a:p>
            <a:pPr marL="0" lvl="0" indent="0">
              <a:lnSpc>
                <a:spcPts val="5309"/>
              </a:lnSpc>
              <a:spcBef>
                <a:spcPct val="0"/>
              </a:spcBef>
            </a:pPr>
            <a:r>
              <a:rPr lang="en-US" sz="4500" dirty="0">
                <a:solidFill>
                  <a:srgbClr val="000000"/>
                </a:solidFill>
                <a:latin typeface="HK Grotesk Bold"/>
              </a:rPr>
              <a:t>08</a:t>
            </a:r>
          </a:p>
        </p:txBody>
      </p:sp>
      <p:sp>
        <p:nvSpPr>
          <p:cNvPr id="27" name="TextBox 26">
            <a:extLst>
              <a:ext uri="{FF2B5EF4-FFF2-40B4-BE49-F238E27FC236}">
                <a16:creationId xmlns:a16="http://schemas.microsoft.com/office/drawing/2014/main" id="{4FC2F728-C609-4C9E-9CEB-901D4AF00340}"/>
              </a:ext>
            </a:extLst>
          </p:cNvPr>
          <p:cNvSpPr txBox="1"/>
          <p:nvPr/>
        </p:nvSpPr>
        <p:spPr>
          <a:xfrm>
            <a:off x="231099" y="3577781"/>
            <a:ext cx="776868" cy="369332"/>
          </a:xfrm>
          <a:prstGeom prst="rect">
            <a:avLst/>
          </a:prstGeom>
          <a:noFill/>
        </p:spPr>
        <p:txBody>
          <a:bodyPr wrap="square">
            <a:spAutoFit/>
          </a:bodyPr>
          <a:lstStyle/>
          <a:p>
            <a:r>
              <a:rPr lang="en-US" dirty="0">
                <a:latin typeface="Verdana Pro Cond SemiBold" panose="020B0706030504040204" pitchFamily="34" charset="0"/>
              </a:rPr>
              <a:t>Qubit</a:t>
            </a:r>
            <a:endParaRPr lang="en-US" sz="1800" dirty="0">
              <a:latin typeface="Verdana Pro Cond SemiBold" panose="020B0706030504040204" pitchFamily="34" charset="0"/>
            </a:endParaRPr>
          </a:p>
        </p:txBody>
      </p:sp>
      <p:sp>
        <p:nvSpPr>
          <p:cNvPr id="28" name="Left Brace 27">
            <a:extLst>
              <a:ext uri="{FF2B5EF4-FFF2-40B4-BE49-F238E27FC236}">
                <a16:creationId xmlns:a16="http://schemas.microsoft.com/office/drawing/2014/main" id="{C6E86150-F868-400B-A754-89756F361802}"/>
              </a:ext>
            </a:extLst>
          </p:cNvPr>
          <p:cNvSpPr/>
          <p:nvPr/>
        </p:nvSpPr>
        <p:spPr>
          <a:xfrm>
            <a:off x="937328" y="2716543"/>
            <a:ext cx="240031" cy="2147308"/>
          </a:xfrm>
          <a:custGeom>
            <a:avLst/>
            <a:gdLst>
              <a:gd name="connsiteX0" fmla="*/ 240031 w 240031"/>
              <a:gd name="connsiteY0" fmla="*/ 2147308 h 2147308"/>
              <a:gd name="connsiteX1" fmla="*/ 120015 w 240031"/>
              <a:gd name="connsiteY1" fmla="*/ 2073174 h 2147308"/>
              <a:gd name="connsiteX2" fmla="*/ 120016 w 240031"/>
              <a:gd name="connsiteY2" fmla="*/ 1165417 h 2147308"/>
              <a:gd name="connsiteX3" fmla="*/ 0 w 240031"/>
              <a:gd name="connsiteY3" fmla="*/ 1091283 h 2147308"/>
              <a:gd name="connsiteX4" fmla="*/ 120016 w 240031"/>
              <a:gd name="connsiteY4" fmla="*/ 1017149 h 2147308"/>
              <a:gd name="connsiteX5" fmla="*/ 120016 w 240031"/>
              <a:gd name="connsiteY5" fmla="*/ 536211 h 2147308"/>
              <a:gd name="connsiteX6" fmla="*/ 120016 w 240031"/>
              <a:gd name="connsiteY6" fmla="*/ 74134 h 2147308"/>
              <a:gd name="connsiteX7" fmla="*/ 240032 w 240031"/>
              <a:gd name="connsiteY7" fmla="*/ 0 h 2147308"/>
              <a:gd name="connsiteX8" fmla="*/ 240031 w 240031"/>
              <a:gd name="connsiteY8" fmla="*/ 2147308 h 2147308"/>
              <a:gd name="connsiteX0" fmla="*/ 240031 w 240031"/>
              <a:gd name="connsiteY0" fmla="*/ 2147308 h 2147308"/>
              <a:gd name="connsiteX1" fmla="*/ 120015 w 240031"/>
              <a:gd name="connsiteY1" fmla="*/ 2073174 h 2147308"/>
              <a:gd name="connsiteX2" fmla="*/ 120016 w 240031"/>
              <a:gd name="connsiteY2" fmla="*/ 1165417 h 2147308"/>
              <a:gd name="connsiteX3" fmla="*/ 0 w 240031"/>
              <a:gd name="connsiteY3" fmla="*/ 1091283 h 2147308"/>
              <a:gd name="connsiteX4" fmla="*/ 120016 w 240031"/>
              <a:gd name="connsiteY4" fmla="*/ 1017149 h 2147308"/>
              <a:gd name="connsiteX5" fmla="*/ 120016 w 240031"/>
              <a:gd name="connsiteY5" fmla="*/ 573932 h 2147308"/>
              <a:gd name="connsiteX6" fmla="*/ 120016 w 240031"/>
              <a:gd name="connsiteY6" fmla="*/ 74134 h 2147308"/>
              <a:gd name="connsiteX7" fmla="*/ 240032 w 240031"/>
              <a:gd name="connsiteY7" fmla="*/ 0 h 2147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031" h="2147308" stroke="0" extrusionOk="0">
                <a:moveTo>
                  <a:pt x="240031" y="2147308"/>
                </a:moveTo>
                <a:cubicBezTo>
                  <a:pt x="170652" y="2144591"/>
                  <a:pt x="115626" y="2104736"/>
                  <a:pt x="120015" y="2073174"/>
                </a:cubicBezTo>
                <a:cubicBezTo>
                  <a:pt x="191237" y="1779435"/>
                  <a:pt x="135295" y="1418223"/>
                  <a:pt x="120016" y="1165417"/>
                </a:cubicBezTo>
                <a:cubicBezTo>
                  <a:pt x="120655" y="1106243"/>
                  <a:pt x="48229" y="1096006"/>
                  <a:pt x="0" y="1091283"/>
                </a:cubicBezTo>
                <a:cubicBezTo>
                  <a:pt x="71498" y="1100520"/>
                  <a:pt x="119624" y="1064063"/>
                  <a:pt x="120016" y="1017149"/>
                </a:cubicBezTo>
                <a:cubicBezTo>
                  <a:pt x="87754" y="805679"/>
                  <a:pt x="156617" y="749017"/>
                  <a:pt x="120016" y="536211"/>
                </a:cubicBezTo>
                <a:cubicBezTo>
                  <a:pt x="83415" y="323405"/>
                  <a:pt x="125356" y="279962"/>
                  <a:pt x="120016" y="74134"/>
                </a:cubicBezTo>
                <a:cubicBezTo>
                  <a:pt x="125383" y="18720"/>
                  <a:pt x="188908" y="4468"/>
                  <a:pt x="240032" y="0"/>
                </a:cubicBezTo>
                <a:cubicBezTo>
                  <a:pt x="43740" y="681888"/>
                  <a:pt x="225907" y="1438189"/>
                  <a:pt x="240031" y="2147308"/>
                </a:cubicBezTo>
                <a:close/>
              </a:path>
              <a:path w="240031" h="2147308" fill="none" extrusionOk="0">
                <a:moveTo>
                  <a:pt x="240031" y="2147308"/>
                </a:moveTo>
                <a:cubicBezTo>
                  <a:pt x="182998" y="2146565"/>
                  <a:pt x="128145" y="2105088"/>
                  <a:pt x="120015" y="2073174"/>
                </a:cubicBezTo>
                <a:cubicBezTo>
                  <a:pt x="98856" y="1805496"/>
                  <a:pt x="96259" y="1467777"/>
                  <a:pt x="120016" y="1165417"/>
                </a:cubicBezTo>
                <a:cubicBezTo>
                  <a:pt x="114551" y="1127884"/>
                  <a:pt x="61799" y="1081078"/>
                  <a:pt x="0" y="1091283"/>
                </a:cubicBezTo>
                <a:cubicBezTo>
                  <a:pt x="62451" y="1095468"/>
                  <a:pt x="117370" y="1060269"/>
                  <a:pt x="120016" y="1017149"/>
                </a:cubicBezTo>
                <a:cubicBezTo>
                  <a:pt x="109953" y="796620"/>
                  <a:pt x="120842" y="723891"/>
                  <a:pt x="120016" y="573932"/>
                </a:cubicBezTo>
                <a:cubicBezTo>
                  <a:pt x="119190" y="423973"/>
                  <a:pt x="130408" y="280224"/>
                  <a:pt x="120016" y="74134"/>
                </a:cubicBezTo>
                <a:cubicBezTo>
                  <a:pt x="119404" y="34407"/>
                  <a:pt x="185700" y="12720"/>
                  <a:pt x="240032" y="0"/>
                </a:cubicBezTo>
              </a:path>
              <a:path w="240031" h="2147308" fill="none" stroke="0" extrusionOk="0">
                <a:moveTo>
                  <a:pt x="240031" y="2147308"/>
                </a:moveTo>
                <a:cubicBezTo>
                  <a:pt x="168507" y="2153888"/>
                  <a:pt x="115841" y="2114788"/>
                  <a:pt x="120015" y="2073174"/>
                </a:cubicBezTo>
                <a:cubicBezTo>
                  <a:pt x="112306" y="1758498"/>
                  <a:pt x="166178" y="1391243"/>
                  <a:pt x="120016" y="1165417"/>
                </a:cubicBezTo>
                <a:cubicBezTo>
                  <a:pt x="115143" y="1136380"/>
                  <a:pt x="57645" y="1095212"/>
                  <a:pt x="0" y="1091283"/>
                </a:cubicBezTo>
                <a:cubicBezTo>
                  <a:pt x="62457" y="1080583"/>
                  <a:pt x="120026" y="1057199"/>
                  <a:pt x="120016" y="1017149"/>
                </a:cubicBezTo>
                <a:cubicBezTo>
                  <a:pt x="98914" y="905436"/>
                  <a:pt x="156732" y="764902"/>
                  <a:pt x="120016" y="555072"/>
                </a:cubicBezTo>
                <a:cubicBezTo>
                  <a:pt x="83300" y="345242"/>
                  <a:pt x="155096" y="299451"/>
                  <a:pt x="120016" y="74134"/>
                </a:cubicBezTo>
                <a:cubicBezTo>
                  <a:pt x="118539" y="36431"/>
                  <a:pt x="190381" y="-7997"/>
                  <a:pt x="240032" y="0"/>
                </a:cubicBezTo>
              </a:path>
            </a:pathLst>
          </a:custGeom>
          <a:ln w="12700">
            <a:solidFill>
              <a:schemeClr val="bg2">
                <a:lumMod val="25000"/>
              </a:schemeClr>
            </a:solidFill>
            <a:extLst>
              <a:ext uri="{C807C97D-BFC1-408E-A445-0C87EB9F89A2}">
                <ask:lineSketchStyleProps xmlns:ask="http://schemas.microsoft.com/office/drawing/2018/sketchyshapes" sd="4174640259">
                  <a:prstGeom prst="leftBrace">
                    <a:avLst>
                      <a:gd name="adj1" fmla="val 30885"/>
                      <a:gd name="adj2" fmla="val 50821"/>
                    </a:avLst>
                  </a:prstGeom>
                  <ask:type>
                    <ask:lineSketchScribbl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2" name="Group 61">
            <a:extLst>
              <a:ext uri="{FF2B5EF4-FFF2-40B4-BE49-F238E27FC236}">
                <a16:creationId xmlns:a16="http://schemas.microsoft.com/office/drawing/2014/main" id="{058EE40D-BACF-4B52-99A6-A9F954C1603D}"/>
              </a:ext>
            </a:extLst>
          </p:cNvPr>
          <p:cNvGrpSpPr/>
          <p:nvPr/>
        </p:nvGrpSpPr>
        <p:grpSpPr>
          <a:xfrm>
            <a:off x="2168379" y="2337290"/>
            <a:ext cx="488940" cy="2849313"/>
            <a:chOff x="2383326" y="3708586"/>
            <a:chExt cx="488940" cy="2849313"/>
          </a:xfrm>
        </p:grpSpPr>
        <p:grpSp>
          <p:nvGrpSpPr>
            <p:cNvPr id="54" name="Group 53">
              <a:extLst>
                <a:ext uri="{FF2B5EF4-FFF2-40B4-BE49-F238E27FC236}">
                  <a16:creationId xmlns:a16="http://schemas.microsoft.com/office/drawing/2014/main" id="{A158978E-ACDE-4799-8364-D2082C94E69E}"/>
                </a:ext>
              </a:extLst>
            </p:cNvPr>
            <p:cNvGrpSpPr/>
            <p:nvPr/>
          </p:nvGrpSpPr>
          <p:grpSpPr>
            <a:xfrm>
              <a:off x="2383326" y="3708586"/>
              <a:ext cx="488940" cy="413502"/>
              <a:chOff x="1921769" y="2270514"/>
              <a:chExt cx="2218341" cy="472349"/>
            </a:xfrm>
          </p:grpSpPr>
          <p:sp>
            <p:nvSpPr>
              <p:cNvPr id="55" name="Rectangle 54">
                <a:extLst>
                  <a:ext uri="{FF2B5EF4-FFF2-40B4-BE49-F238E27FC236}">
                    <a16:creationId xmlns:a16="http://schemas.microsoft.com/office/drawing/2014/main" id="{F94D4271-E66C-46C8-B196-B619C76B1327}"/>
                  </a:ext>
                </a:extLst>
              </p:cNvPr>
              <p:cNvSpPr/>
              <p:nvPr/>
            </p:nvSpPr>
            <p:spPr>
              <a:xfrm>
                <a:off x="1921769" y="2270514"/>
                <a:ext cx="2218341" cy="472349"/>
              </a:xfrm>
              <a:prstGeom prst="rect">
                <a:avLst/>
              </a:prstGeom>
              <a:solidFill>
                <a:srgbClr val="4E035D"/>
              </a:solidFill>
              <a:ln>
                <a:noFill/>
              </a:ln>
              <a:effectLst>
                <a:softEdge rad="63500"/>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400" dirty="0">
                  <a:solidFill>
                    <a:schemeClr val="bg1"/>
                  </a:solidFill>
                </a:endParaRPr>
              </a:p>
            </p:txBody>
          </p:sp>
          <mc:AlternateContent xmlns:mc="http://schemas.openxmlformats.org/markup-compatibility/2006">
            <mc:Choice xmlns:a14="http://schemas.microsoft.com/office/drawing/2010/main" Requires="a14">
              <p:sp>
                <p:nvSpPr>
                  <p:cNvPr id="56" name="제목 1">
                    <a:extLst>
                      <a:ext uri="{FF2B5EF4-FFF2-40B4-BE49-F238E27FC236}">
                        <a16:creationId xmlns:a16="http://schemas.microsoft.com/office/drawing/2014/main" id="{C807BCDF-3F32-41B4-97D8-742D6B2FD0A4}"/>
                      </a:ext>
                    </a:extLst>
                  </p:cNvPr>
                  <p:cNvSpPr txBox="1">
                    <a:spLocks/>
                  </p:cNvSpPr>
                  <p:nvPr/>
                </p:nvSpPr>
                <p:spPr>
                  <a:xfrm>
                    <a:off x="2133304" y="2319326"/>
                    <a:ext cx="1636103" cy="33718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r>
                                <m:rPr>
                                  <m:sty m:val="p"/>
                                </m:rPr>
                                <a:rPr lang="en-US" sz="1600" b="0" i="0" smtClean="0">
                                  <a:solidFill>
                                    <a:schemeClr val="bg1"/>
                                  </a:solidFill>
                                  <a:latin typeface="Cambria Math" panose="02040503050406030204" pitchFamily="18" charset="0"/>
                                </a:rPr>
                                <m:t>R</m:t>
                              </m:r>
                            </m:e>
                            <m:sub>
                              <m:r>
                                <m:rPr>
                                  <m:sty m:val="p"/>
                                </m:rPr>
                                <a:rPr lang="en-US" sz="1600" b="0" i="0" smtClean="0">
                                  <a:solidFill>
                                    <a:schemeClr val="bg1"/>
                                  </a:solidFill>
                                  <a:latin typeface="Cambria Math" panose="02040503050406030204" pitchFamily="18" charset="0"/>
                                </a:rPr>
                                <m:t>Y</m:t>
                              </m:r>
                            </m:sub>
                          </m:sSub>
                          <m:r>
                            <a:rPr lang="en-US" sz="1600" b="0" i="1" smtClean="0">
                              <a:solidFill>
                                <a:schemeClr val="bg1"/>
                              </a:solidFill>
                              <a:latin typeface="Cambria Math" panose="02040503050406030204" pitchFamily="18" charset="0"/>
                            </a:rPr>
                            <m:t> </m:t>
                          </m:r>
                        </m:oMath>
                      </m:oMathPara>
                    </a14:m>
                    <a:endParaRPr lang="en-US" sz="1600" dirty="0">
                      <a:solidFill>
                        <a:schemeClr val="bg1"/>
                      </a:solidFill>
                      <a:latin typeface="Verdana Pro Cond SemiBold" panose="020B0706030504040204" pitchFamily="34" charset="0"/>
                    </a:endParaRPr>
                  </a:p>
                </p:txBody>
              </p:sp>
            </mc:Choice>
            <mc:Fallback>
              <p:sp>
                <p:nvSpPr>
                  <p:cNvPr id="56" name="제목 1">
                    <a:extLst>
                      <a:ext uri="{FF2B5EF4-FFF2-40B4-BE49-F238E27FC236}">
                        <a16:creationId xmlns:a16="http://schemas.microsoft.com/office/drawing/2014/main" id="{C807BCDF-3F32-41B4-97D8-742D6B2FD0A4}"/>
                      </a:ext>
                    </a:extLst>
                  </p:cNvPr>
                  <p:cNvSpPr txBox="1">
                    <a:spLocks noRot="1" noChangeAspect="1" noMove="1" noResize="1" noEditPoints="1" noAdjustHandles="1" noChangeArrowheads="1" noChangeShapeType="1" noTextEdit="1"/>
                  </p:cNvSpPr>
                  <p:nvPr/>
                </p:nvSpPr>
                <p:spPr>
                  <a:xfrm>
                    <a:off x="2133304" y="2319326"/>
                    <a:ext cx="1636103" cy="337189"/>
                  </a:xfrm>
                  <a:prstGeom prst="rect">
                    <a:avLst/>
                  </a:prstGeom>
                  <a:blipFill>
                    <a:blip r:embed="rId4"/>
                    <a:stretch>
                      <a:fillRect r="-3333" b="-4082"/>
                    </a:stretch>
                  </a:blipFill>
                </p:spPr>
                <p:txBody>
                  <a:bodyPr/>
                  <a:lstStyle/>
                  <a:p>
                    <a:r>
                      <a:rPr lang="en-US">
                        <a:noFill/>
                      </a:rPr>
                      <a:t> </a:t>
                    </a:r>
                  </a:p>
                </p:txBody>
              </p:sp>
            </mc:Fallback>
          </mc:AlternateContent>
        </p:grpSp>
        <p:grpSp>
          <p:nvGrpSpPr>
            <p:cNvPr id="187" name="Group 186">
              <a:extLst>
                <a:ext uri="{FF2B5EF4-FFF2-40B4-BE49-F238E27FC236}">
                  <a16:creationId xmlns:a16="http://schemas.microsoft.com/office/drawing/2014/main" id="{2AA5E9A1-E4BC-4D3C-AA35-259EB662E76B}"/>
                </a:ext>
              </a:extLst>
            </p:cNvPr>
            <p:cNvGrpSpPr/>
            <p:nvPr/>
          </p:nvGrpSpPr>
          <p:grpSpPr>
            <a:xfrm>
              <a:off x="2383326" y="4056559"/>
              <a:ext cx="488940" cy="413502"/>
              <a:chOff x="1921769" y="2270514"/>
              <a:chExt cx="2218341" cy="472349"/>
            </a:xfrm>
          </p:grpSpPr>
          <p:sp>
            <p:nvSpPr>
              <p:cNvPr id="188" name="Rectangle 187">
                <a:extLst>
                  <a:ext uri="{FF2B5EF4-FFF2-40B4-BE49-F238E27FC236}">
                    <a16:creationId xmlns:a16="http://schemas.microsoft.com/office/drawing/2014/main" id="{2A866791-8CB9-49BC-BB05-26C5CDF819A3}"/>
                  </a:ext>
                </a:extLst>
              </p:cNvPr>
              <p:cNvSpPr/>
              <p:nvPr/>
            </p:nvSpPr>
            <p:spPr>
              <a:xfrm>
                <a:off x="1921769" y="2270514"/>
                <a:ext cx="2218341" cy="472349"/>
              </a:xfrm>
              <a:prstGeom prst="rect">
                <a:avLst/>
              </a:prstGeom>
              <a:solidFill>
                <a:srgbClr val="4E035D"/>
              </a:solidFill>
              <a:ln>
                <a:noFill/>
              </a:ln>
              <a:effectLst>
                <a:softEdge rad="63500"/>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400" dirty="0">
                  <a:solidFill>
                    <a:schemeClr val="bg1"/>
                  </a:solidFill>
                </a:endParaRPr>
              </a:p>
            </p:txBody>
          </p:sp>
          <mc:AlternateContent xmlns:mc="http://schemas.openxmlformats.org/markup-compatibility/2006">
            <mc:Choice xmlns:a14="http://schemas.microsoft.com/office/drawing/2010/main" Requires="a14">
              <p:sp>
                <p:nvSpPr>
                  <p:cNvPr id="189" name="제목 1">
                    <a:extLst>
                      <a:ext uri="{FF2B5EF4-FFF2-40B4-BE49-F238E27FC236}">
                        <a16:creationId xmlns:a16="http://schemas.microsoft.com/office/drawing/2014/main" id="{5238E45A-2436-44CC-9894-E5FA9E99113F}"/>
                      </a:ext>
                    </a:extLst>
                  </p:cNvPr>
                  <p:cNvSpPr txBox="1">
                    <a:spLocks/>
                  </p:cNvSpPr>
                  <p:nvPr/>
                </p:nvSpPr>
                <p:spPr>
                  <a:xfrm>
                    <a:off x="2133304" y="2319326"/>
                    <a:ext cx="1636103" cy="33718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r>
                                <m:rPr>
                                  <m:sty m:val="p"/>
                                </m:rPr>
                                <a:rPr lang="en-US" sz="1600" b="0" i="0" smtClean="0">
                                  <a:solidFill>
                                    <a:schemeClr val="bg1"/>
                                  </a:solidFill>
                                  <a:latin typeface="Cambria Math" panose="02040503050406030204" pitchFamily="18" charset="0"/>
                                </a:rPr>
                                <m:t>R</m:t>
                              </m:r>
                            </m:e>
                            <m:sub>
                              <m:r>
                                <m:rPr>
                                  <m:sty m:val="p"/>
                                </m:rPr>
                                <a:rPr lang="en-US" sz="1600" b="0" i="0" smtClean="0">
                                  <a:solidFill>
                                    <a:schemeClr val="bg1"/>
                                  </a:solidFill>
                                  <a:latin typeface="Cambria Math" panose="02040503050406030204" pitchFamily="18" charset="0"/>
                                </a:rPr>
                                <m:t>Y</m:t>
                              </m:r>
                            </m:sub>
                          </m:sSub>
                          <m:r>
                            <a:rPr lang="en-US" sz="1600" b="0" i="1" smtClean="0">
                              <a:solidFill>
                                <a:schemeClr val="bg1"/>
                              </a:solidFill>
                              <a:latin typeface="Cambria Math" panose="02040503050406030204" pitchFamily="18" charset="0"/>
                            </a:rPr>
                            <m:t> </m:t>
                          </m:r>
                        </m:oMath>
                      </m:oMathPara>
                    </a14:m>
                    <a:endParaRPr lang="en-US" sz="1600" dirty="0">
                      <a:solidFill>
                        <a:schemeClr val="bg1"/>
                      </a:solidFill>
                      <a:latin typeface="Verdana Pro Cond SemiBold" panose="020B0706030504040204" pitchFamily="34" charset="0"/>
                    </a:endParaRPr>
                  </a:p>
                </p:txBody>
              </p:sp>
            </mc:Choice>
            <mc:Fallback>
              <p:sp>
                <p:nvSpPr>
                  <p:cNvPr id="189" name="제목 1">
                    <a:extLst>
                      <a:ext uri="{FF2B5EF4-FFF2-40B4-BE49-F238E27FC236}">
                        <a16:creationId xmlns:a16="http://schemas.microsoft.com/office/drawing/2014/main" id="{5238E45A-2436-44CC-9894-E5FA9E99113F}"/>
                      </a:ext>
                    </a:extLst>
                  </p:cNvPr>
                  <p:cNvSpPr txBox="1">
                    <a:spLocks noRot="1" noChangeAspect="1" noMove="1" noResize="1" noEditPoints="1" noAdjustHandles="1" noChangeArrowheads="1" noChangeShapeType="1" noTextEdit="1"/>
                  </p:cNvSpPr>
                  <p:nvPr/>
                </p:nvSpPr>
                <p:spPr>
                  <a:xfrm>
                    <a:off x="2133304" y="2319326"/>
                    <a:ext cx="1636103" cy="337189"/>
                  </a:xfrm>
                  <a:prstGeom prst="rect">
                    <a:avLst/>
                  </a:prstGeom>
                  <a:blipFill>
                    <a:blip r:embed="rId5"/>
                    <a:stretch>
                      <a:fillRect r="-3333" b="-4167"/>
                    </a:stretch>
                  </a:blipFill>
                </p:spPr>
                <p:txBody>
                  <a:bodyPr/>
                  <a:lstStyle/>
                  <a:p>
                    <a:r>
                      <a:rPr lang="en-US">
                        <a:noFill/>
                      </a:rPr>
                      <a:t> </a:t>
                    </a:r>
                  </a:p>
                </p:txBody>
              </p:sp>
            </mc:Fallback>
          </mc:AlternateContent>
        </p:grpSp>
        <p:grpSp>
          <p:nvGrpSpPr>
            <p:cNvPr id="190" name="Group 189">
              <a:extLst>
                <a:ext uri="{FF2B5EF4-FFF2-40B4-BE49-F238E27FC236}">
                  <a16:creationId xmlns:a16="http://schemas.microsoft.com/office/drawing/2014/main" id="{216F7B7F-A9E8-4178-86D4-7E8C10A8A3EC}"/>
                </a:ext>
              </a:extLst>
            </p:cNvPr>
            <p:cNvGrpSpPr/>
            <p:nvPr/>
          </p:nvGrpSpPr>
          <p:grpSpPr>
            <a:xfrm>
              <a:off x="2383326" y="4404532"/>
              <a:ext cx="488940" cy="413502"/>
              <a:chOff x="1921769" y="2270514"/>
              <a:chExt cx="2218341" cy="472349"/>
            </a:xfrm>
          </p:grpSpPr>
          <p:sp>
            <p:nvSpPr>
              <p:cNvPr id="191" name="Rectangle 190">
                <a:extLst>
                  <a:ext uri="{FF2B5EF4-FFF2-40B4-BE49-F238E27FC236}">
                    <a16:creationId xmlns:a16="http://schemas.microsoft.com/office/drawing/2014/main" id="{FFF50265-EDCD-41A1-BDA9-DA9628D490FB}"/>
                  </a:ext>
                </a:extLst>
              </p:cNvPr>
              <p:cNvSpPr/>
              <p:nvPr/>
            </p:nvSpPr>
            <p:spPr>
              <a:xfrm>
                <a:off x="1921769" y="2270514"/>
                <a:ext cx="2218341" cy="472349"/>
              </a:xfrm>
              <a:prstGeom prst="rect">
                <a:avLst/>
              </a:prstGeom>
              <a:solidFill>
                <a:srgbClr val="4E035D"/>
              </a:solidFill>
              <a:ln>
                <a:noFill/>
              </a:ln>
              <a:effectLst>
                <a:softEdge rad="63500"/>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400" dirty="0">
                  <a:solidFill>
                    <a:schemeClr val="bg1"/>
                  </a:solidFill>
                </a:endParaRPr>
              </a:p>
            </p:txBody>
          </p:sp>
          <mc:AlternateContent xmlns:mc="http://schemas.openxmlformats.org/markup-compatibility/2006">
            <mc:Choice xmlns:a14="http://schemas.microsoft.com/office/drawing/2010/main" Requires="a14">
              <p:sp>
                <p:nvSpPr>
                  <p:cNvPr id="192" name="제목 1">
                    <a:extLst>
                      <a:ext uri="{FF2B5EF4-FFF2-40B4-BE49-F238E27FC236}">
                        <a16:creationId xmlns:a16="http://schemas.microsoft.com/office/drawing/2014/main" id="{F29482EC-6004-44A4-AE7C-A7D03FFA39A2}"/>
                      </a:ext>
                    </a:extLst>
                  </p:cNvPr>
                  <p:cNvSpPr txBox="1">
                    <a:spLocks/>
                  </p:cNvSpPr>
                  <p:nvPr/>
                </p:nvSpPr>
                <p:spPr>
                  <a:xfrm>
                    <a:off x="2133304" y="2319326"/>
                    <a:ext cx="1580238" cy="33718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r>
                                <m:rPr>
                                  <m:sty m:val="p"/>
                                </m:rPr>
                                <a:rPr lang="en-US" sz="1600" b="0" i="0" smtClean="0">
                                  <a:solidFill>
                                    <a:schemeClr val="bg1"/>
                                  </a:solidFill>
                                  <a:latin typeface="Cambria Math" panose="02040503050406030204" pitchFamily="18" charset="0"/>
                                </a:rPr>
                                <m:t>R</m:t>
                              </m:r>
                            </m:e>
                            <m:sub>
                              <m:r>
                                <m:rPr>
                                  <m:sty m:val="p"/>
                                </m:rPr>
                                <a:rPr lang="en-US" sz="1600" b="0" i="0" smtClean="0">
                                  <a:solidFill>
                                    <a:schemeClr val="bg1"/>
                                  </a:solidFill>
                                  <a:latin typeface="Cambria Math" panose="02040503050406030204" pitchFamily="18" charset="0"/>
                                </a:rPr>
                                <m:t>Y</m:t>
                              </m:r>
                            </m:sub>
                          </m:sSub>
                          <m:r>
                            <a:rPr lang="en-US" sz="1600" b="0" i="1" smtClean="0">
                              <a:solidFill>
                                <a:schemeClr val="bg1"/>
                              </a:solidFill>
                              <a:latin typeface="Cambria Math" panose="02040503050406030204" pitchFamily="18" charset="0"/>
                            </a:rPr>
                            <m:t> </m:t>
                          </m:r>
                        </m:oMath>
                      </m:oMathPara>
                    </a14:m>
                    <a:endParaRPr lang="en-US" sz="1600" dirty="0">
                      <a:solidFill>
                        <a:schemeClr val="bg1"/>
                      </a:solidFill>
                      <a:latin typeface="Verdana Pro Cond SemiBold" panose="020B0706030504040204" pitchFamily="34" charset="0"/>
                    </a:endParaRPr>
                  </a:p>
                </p:txBody>
              </p:sp>
            </mc:Choice>
            <mc:Fallback>
              <p:sp>
                <p:nvSpPr>
                  <p:cNvPr id="192" name="제목 1">
                    <a:extLst>
                      <a:ext uri="{FF2B5EF4-FFF2-40B4-BE49-F238E27FC236}">
                        <a16:creationId xmlns:a16="http://schemas.microsoft.com/office/drawing/2014/main" id="{F29482EC-6004-44A4-AE7C-A7D03FFA39A2}"/>
                      </a:ext>
                    </a:extLst>
                  </p:cNvPr>
                  <p:cNvSpPr txBox="1">
                    <a:spLocks noRot="1" noChangeAspect="1" noMove="1" noResize="1" noEditPoints="1" noAdjustHandles="1" noChangeArrowheads="1" noChangeShapeType="1" noTextEdit="1"/>
                  </p:cNvSpPr>
                  <p:nvPr/>
                </p:nvSpPr>
                <p:spPr>
                  <a:xfrm>
                    <a:off x="2133304" y="2319326"/>
                    <a:ext cx="1580238" cy="337189"/>
                  </a:xfrm>
                  <a:prstGeom prst="rect">
                    <a:avLst/>
                  </a:prstGeom>
                  <a:blipFill>
                    <a:blip r:embed="rId6"/>
                    <a:stretch>
                      <a:fillRect r="-8772" b="-4167"/>
                    </a:stretch>
                  </a:blipFill>
                </p:spPr>
                <p:txBody>
                  <a:bodyPr/>
                  <a:lstStyle/>
                  <a:p>
                    <a:r>
                      <a:rPr lang="en-US">
                        <a:noFill/>
                      </a:rPr>
                      <a:t> </a:t>
                    </a:r>
                  </a:p>
                </p:txBody>
              </p:sp>
            </mc:Fallback>
          </mc:AlternateContent>
        </p:grpSp>
        <p:grpSp>
          <p:nvGrpSpPr>
            <p:cNvPr id="193" name="Group 192">
              <a:extLst>
                <a:ext uri="{FF2B5EF4-FFF2-40B4-BE49-F238E27FC236}">
                  <a16:creationId xmlns:a16="http://schemas.microsoft.com/office/drawing/2014/main" id="{0E1F903A-D480-459C-A9BF-A334D4762DF0}"/>
                </a:ext>
              </a:extLst>
            </p:cNvPr>
            <p:cNvGrpSpPr/>
            <p:nvPr/>
          </p:nvGrpSpPr>
          <p:grpSpPr>
            <a:xfrm>
              <a:off x="2383326" y="4752505"/>
              <a:ext cx="488940" cy="413502"/>
              <a:chOff x="1921769" y="2270514"/>
              <a:chExt cx="2218341" cy="472349"/>
            </a:xfrm>
          </p:grpSpPr>
          <p:sp>
            <p:nvSpPr>
              <p:cNvPr id="194" name="Rectangle 193">
                <a:extLst>
                  <a:ext uri="{FF2B5EF4-FFF2-40B4-BE49-F238E27FC236}">
                    <a16:creationId xmlns:a16="http://schemas.microsoft.com/office/drawing/2014/main" id="{C2127075-2BA0-451F-ACAF-A8E38534B926}"/>
                  </a:ext>
                </a:extLst>
              </p:cNvPr>
              <p:cNvSpPr/>
              <p:nvPr/>
            </p:nvSpPr>
            <p:spPr>
              <a:xfrm>
                <a:off x="1921769" y="2270514"/>
                <a:ext cx="2218341" cy="472349"/>
              </a:xfrm>
              <a:prstGeom prst="rect">
                <a:avLst/>
              </a:prstGeom>
              <a:solidFill>
                <a:srgbClr val="4E035D"/>
              </a:solidFill>
              <a:ln>
                <a:noFill/>
              </a:ln>
              <a:effectLst>
                <a:softEdge rad="63500"/>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400" dirty="0">
                  <a:solidFill>
                    <a:schemeClr val="bg1"/>
                  </a:solidFill>
                </a:endParaRPr>
              </a:p>
            </p:txBody>
          </p:sp>
          <mc:AlternateContent xmlns:mc="http://schemas.openxmlformats.org/markup-compatibility/2006">
            <mc:Choice xmlns:a14="http://schemas.microsoft.com/office/drawing/2010/main" Requires="a14">
              <p:sp>
                <p:nvSpPr>
                  <p:cNvPr id="195" name="제목 1">
                    <a:extLst>
                      <a:ext uri="{FF2B5EF4-FFF2-40B4-BE49-F238E27FC236}">
                        <a16:creationId xmlns:a16="http://schemas.microsoft.com/office/drawing/2014/main" id="{0A508FEA-CFD9-4FA9-A159-B1CFAD627C87}"/>
                      </a:ext>
                    </a:extLst>
                  </p:cNvPr>
                  <p:cNvSpPr txBox="1">
                    <a:spLocks/>
                  </p:cNvSpPr>
                  <p:nvPr/>
                </p:nvSpPr>
                <p:spPr>
                  <a:xfrm>
                    <a:off x="2133304" y="2319326"/>
                    <a:ext cx="1636103" cy="33718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r>
                                <m:rPr>
                                  <m:sty m:val="p"/>
                                </m:rPr>
                                <a:rPr lang="en-US" sz="1600" b="0" i="0" smtClean="0">
                                  <a:solidFill>
                                    <a:schemeClr val="bg1"/>
                                  </a:solidFill>
                                  <a:latin typeface="Cambria Math" panose="02040503050406030204" pitchFamily="18" charset="0"/>
                                </a:rPr>
                                <m:t>R</m:t>
                              </m:r>
                            </m:e>
                            <m:sub>
                              <m:r>
                                <m:rPr>
                                  <m:sty m:val="p"/>
                                </m:rPr>
                                <a:rPr lang="en-US" sz="1600" b="0" i="0" smtClean="0">
                                  <a:solidFill>
                                    <a:schemeClr val="bg1"/>
                                  </a:solidFill>
                                  <a:latin typeface="Cambria Math" panose="02040503050406030204" pitchFamily="18" charset="0"/>
                                </a:rPr>
                                <m:t>Y</m:t>
                              </m:r>
                            </m:sub>
                          </m:sSub>
                          <m:r>
                            <a:rPr lang="en-US" sz="1600" b="0" i="1" smtClean="0">
                              <a:solidFill>
                                <a:schemeClr val="bg1"/>
                              </a:solidFill>
                              <a:latin typeface="Cambria Math" panose="02040503050406030204" pitchFamily="18" charset="0"/>
                            </a:rPr>
                            <m:t> </m:t>
                          </m:r>
                        </m:oMath>
                      </m:oMathPara>
                    </a14:m>
                    <a:endParaRPr lang="en-US" sz="1600" dirty="0">
                      <a:solidFill>
                        <a:schemeClr val="bg1"/>
                      </a:solidFill>
                      <a:latin typeface="Verdana Pro Cond SemiBold" panose="020B0706030504040204" pitchFamily="34" charset="0"/>
                    </a:endParaRPr>
                  </a:p>
                </p:txBody>
              </p:sp>
            </mc:Choice>
            <mc:Fallback>
              <p:sp>
                <p:nvSpPr>
                  <p:cNvPr id="195" name="제목 1">
                    <a:extLst>
                      <a:ext uri="{FF2B5EF4-FFF2-40B4-BE49-F238E27FC236}">
                        <a16:creationId xmlns:a16="http://schemas.microsoft.com/office/drawing/2014/main" id="{0A508FEA-CFD9-4FA9-A159-B1CFAD627C87}"/>
                      </a:ext>
                    </a:extLst>
                  </p:cNvPr>
                  <p:cNvSpPr txBox="1">
                    <a:spLocks noRot="1" noChangeAspect="1" noMove="1" noResize="1" noEditPoints="1" noAdjustHandles="1" noChangeArrowheads="1" noChangeShapeType="1" noTextEdit="1"/>
                  </p:cNvSpPr>
                  <p:nvPr/>
                </p:nvSpPr>
                <p:spPr>
                  <a:xfrm>
                    <a:off x="2133304" y="2319326"/>
                    <a:ext cx="1636103" cy="337189"/>
                  </a:xfrm>
                  <a:prstGeom prst="rect">
                    <a:avLst/>
                  </a:prstGeom>
                  <a:blipFill>
                    <a:blip r:embed="rId7"/>
                    <a:stretch>
                      <a:fillRect r="-3333" b="-4167"/>
                    </a:stretch>
                  </a:blipFill>
                </p:spPr>
                <p:txBody>
                  <a:bodyPr/>
                  <a:lstStyle/>
                  <a:p>
                    <a:r>
                      <a:rPr lang="en-US">
                        <a:noFill/>
                      </a:rPr>
                      <a:t> </a:t>
                    </a:r>
                  </a:p>
                </p:txBody>
              </p:sp>
            </mc:Fallback>
          </mc:AlternateContent>
        </p:grpSp>
        <p:grpSp>
          <p:nvGrpSpPr>
            <p:cNvPr id="196" name="Group 195">
              <a:extLst>
                <a:ext uri="{FF2B5EF4-FFF2-40B4-BE49-F238E27FC236}">
                  <a16:creationId xmlns:a16="http://schemas.microsoft.com/office/drawing/2014/main" id="{E92521E6-4A11-4000-8CC8-BCAEF38F7E91}"/>
                </a:ext>
              </a:extLst>
            </p:cNvPr>
            <p:cNvGrpSpPr/>
            <p:nvPr/>
          </p:nvGrpSpPr>
          <p:grpSpPr>
            <a:xfrm>
              <a:off x="2383326" y="5100478"/>
              <a:ext cx="488940" cy="413502"/>
              <a:chOff x="1921769" y="2270514"/>
              <a:chExt cx="2218341" cy="472349"/>
            </a:xfrm>
          </p:grpSpPr>
          <p:sp>
            <p:nvSpPr>
              <p:cNvPr id="197" name="Rectangle 196">
                <a:extLst>
                  <a:ext uri="{FF2B5EF4-FFF2-40B4-BE49-F238E27FC236}">
                    <a16:creationId xmlns:a16="http://schemas.microsoft.com/office/drawing/2014/main" id="{925AB86E-5D7A-4A01-B51E-BE278E482AD6}"/>
                  </a:ext>
                </a:extLst>
              </p:cNvPr>
              <p:cNvSpPr/>
              <p:nvPr/>
            </p:nvSpPr>
            <p:spPr>
              <a:xfrm>
                <a:off x="1921769" y="2270514"/>
                <a:ext cx="2218341" cy="472349"/>
              </a:xfrm>
              <a:prstGeom prst="rect">
                <a:avLst/>
              </a:prstGeom>
              <a:solidFill>
                <a:srgbClr val="4E035D"/>
              </a:solidFill>
              <a:ln>
                <a:noFill/>
              </a:ln>
              <a:effectLst>
                <a:softEdge rad="63500"/>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400" dirty="0">
                  <a:solidFill>
                    <a:schemeClr val="bg1"/>
                  </a:solidFill>
                </a:endParaRPr>
              </a:p>
            </p:txBody>
          </p:sp>
          <mc:AlternateContent xmlns:mc="http://schemas.openxmlformats.org/markup-compatibility/2006">
            <mc:Choice xmlns:a14="http://schemas.microsoft.com/office/drawing/2010/main" Requires="a14">
              <p:sp>
                <p:nvSpPr>
                  <p:cNvPr id="198" name="제목 1">
                    <a:extLst>
                      <a:ext uri="{FF2B5EF4-FFF2-40B4-BE49-F238E27FC236}">
                        <a16:creationId xmlns:a16="http://schemas.microsoft.com/office/drawing/2014/main" id="{D5993CAE-8432-4E46-B1E3-8A58DAB47166}"/>
                      </a:ext>
                    </a:extLst>
                  </p:cNvPr>
                  <p:cNvSpPr txBox="1">
                    <a:spLocks/>
                  </p:cNvSpPr>
                  <p:nvPr/>
                </p:nvSpPr>
                <p:spPr>
                  <a:xfrm>
                    <a:off x="2133304" y="2319326"/>
                    <a:ext cx="1636103" cy="33718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r>
                                <m:rPr>
                                  <m:sty m:val="p"/>
                                </m:rPr>
                                <a:rPr lang="en-US" sz="1600" b="0" i="0" smtClean="0">
                                  <a:solidFill>
                                    <a:schemeClr val="bg1"/>
                                  </a:solidFill>
                                  <a:latin typeface="Cambria Math" panose="02040503050406030204" pitchFamily="18" charset="0"/>
                                </a:rPr>
                                <m:t>R</m:t>
                              </m:r>
                            </m:e>
                            <m:sub>
                              <m:r>
                                <m:rPr>
                                  <m:sty m:val="p"/>
                                </m:rPr>
                                <a:rPr lang="en-US" sz="1600" b="0" i="0" smtClean="0">
                                  <a:solidFill>
                                    <a:schemeClr val="bg1"/>
                                  </a:solidFill>
                                  <a:latin typeface="Cambria Math" panose="02040503050406030204" pitchFamily="18" charset="0"/>
                                </a:rPr>
                                <m:t>Y</m:t>
                              </m:r>
                            </m:sub>
                          </m:sSub>
                          <m:r>
                            <a:rPr lang="en-US" sz="1600" b="0" i="1" smtClean="0">
                              <a:solidFill>
                                <a:schemeClr val="bg1"/>
                              </a:solidFill>
                              <a:latin typeface="Cambria Math" panose="02040503050406030204" pitchFamily="18" charset="0"/>
                            </a:rPr>
                            <m:t> </m:t>
                          </m:r>
                        </m:oMath>
                      </m:oMathPara>
                    </a14:m>
                    <a:endParaRPr lang="en-US" sz="1600" dirty="0">
                      <a:solidFill>
                        <a:schemeClr val="bg1"/>
                      </a:solidFill>
                      <a:latin typeface="Verdana Pro Cond SemiBold" panose="020B0706030504040204" pitchFamily="34" charset="0"/>
                    </a:endParaRPr>
                  </a:p>
                </p:txBody>
              </p:sp>
            </mc:Choice>
            <mc:Fallback>
              <p:sp>
                <p:nvSpPr>
                  <p:cNvPr id="198" name="제목 1">
                    <a:extLst>
                      <a:ext uri="{FF2B5EF4-FFF2-40B4-BE49-F238E27FC236}">
                        <a16:creationId xmlns:a16="http://schemas.microsoft.com/office/drawing/2014/main" id="{D5993CAE-8432-4E46-B1E3-8A58DAB47166}"/>
                      </a:ext>
                    </a:extLst>
                  </p:cNvPr>
                  <p:cNvSpPr txBox="1">
                    <a:spLocks noRot="1" noChangeAspect="1" noMove="1" noResize="1" noEditPoints="1" noAdjustHandles="1" noChangeArrowheads="1" noChangeShapeType="1" noTextEdit="1"/>
                  </p:cNvSpPr>
                  <p:nvPr/>
                </p:nvSpPr>
                <p:spPr>
                  <a:xfrm>
                    <a:off x="2133304" y="2319326"/>
                    <a:ext cx="1636103" cy="337189"/>
                  </a:xfrm>
                  <a:prstGeom prst="rect">
                    <a:avLst/>
                  </a:prstGeom>
                  <a:blipFill>
                    <a:blip r:embed="rId8"/>
                    <a:stretch>
                      <a:fillRect r="-3333" b="-4167"/>
                    </a:stretch>
                  </a:blipFill>
                </p:spPr>
                <p:txBody>
                  <a:bodyPr/>
                  <a:lstStyle/>
                  <a:p>
                    <a:r>
                      <a:rPr lang="en-US">
                        <a:noFill/>
                      </a:rPr>
                      <a:t> </a:t>
                    </a:r>
                  </a:p>
                </p:txBody>
              </p:sp>
            </mc:Fallback>
          </mc:AlternateContent>
        </p:grpSp>
        <p:grpSp>
          <p:nvGrpSpPr>
            <p:cNvPr id="199" name="Group 198">
              <a:extLst>
                <a:ext uri="{FF2B5EF4-FFF2-40B4-BE49-F238E27FC236}">
                  <a16:creationId xmlns:a16="http://schemas.microsoft.com/office/drawing/2014/main" id="{DBCEE517-FA94-418A-BF33-F252D2E4A87D}"/>
                </a:ext>
              </a:extLst>
            </p:cNvPr>
            <p:cNvGrpSpPr/>
            <p:nvPr/>
          </p:nvGrpSpPr>
          <p:grpSpPr>
            <a:xfrm>
              <a:off x="2383326" y="5448451"/>
              <a:ext cx="488940" cy="413502"/>
              <a:chOff x="1921769" y="2270514"/>
              <a:chExt cx="2218341" cy="472349"/>
            </a:xfrm>
          </p:grpSpPr>
          <p:sp>
            <p:nvSpPr>
              <p:cNvPr id="200" name="Rectangle 199">
                <a:extLst>
                  <a:ext uri="{FF2B5EF4-FFF2-40B4-BE49-F238E27FC236}">
                    <a16:creationId xmlns:a16="http://schemas.microsoft.com/office/drawing/2014/main" id="{16874BEA-1D31-432F-AC7A-61B88EBC4CEB}"/>
                  </a:ext>
                </a:extLst>
              </p:cNvPr>
              <p:cNvSpPr/>
              <p:nvPr/>
            </p:nvSpPr>
            <p:spPr>
              <a:xfrm>
                <a:off x="1921769" y="2270514"/>
                <a:ext cx="2218341" cy="472349"/>
              </a:xfrm>
              <a:prstGeom prst="rect">
                <a:avLst/>
              </a:prstGeom>
              <a:solidFill>
                <a:srgbClr val="4E035D"/>
              </a:solidFill>
              <a:ln>
                <a:noFill/>
              </a:ln>
              <a:effectLst>
                <a:softEdge rad="63500"/>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400" dirty="0">
                  <a:solidFill>
                    <a:schemeClr val="bg1"/>
                  </a:solidFill>
                </a:endParaRPr>
              </a:p>
            </p:txBody>
          </p:sp>
          <mc:AlternateContent xmlns:mc="http://schemas.openxmlformats.org/markup-compatibility/2006">
            <mc:Choice xmlns:a14="http://schemas.microsoft.com/office/drawing/2010/main" Requires="a14">
              <p:sp>
                <p:nvSpPr>
                  <p:cNvPr id="201" name="제목 1">
                    <a:extLst>
                      <a:ext uri="{FF2B5EF4-FFF2-40B4-BE49-F238E27FC236}">
                        <a16:creationId xmlns:a16="http://schemas.microsoft.com/office/drawing/2014/main" id="{5E80EF79-E12E-4DFD-9F99-0C44132100A8}"/>
                      </a:ext>
                    </a:extLst>
                  </p:cNvPr>
                  <p:cNvSpPr txBox="1">
                    <a:spLocks/>
                  </p:cNvSpPr>
                  <p:nvPr/>
                </p:nvSpPr>
                <p:spPr>
                  <a:xfrm>
                    <a:off x="2133304" y="2319326"/>
                    <a:ext cx="1636103" cy="33718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r>
                                <m:rPr>
                                  <m:sty m:val="p"/>
                                </m:rPr>
                                <a:rPr lang="en-US" sz="1600" b="0" i="0" smtClean="0">
                                  <a:solidFill>
                                    <a:schemeClr val="bg1"/>
                                  </a:solidFill>
                                  <a:latin typeface="Cambria Math" panose="02040503050406030204" pitchFamily="18" charset="0"/>
                                </a:rPr>
                                <m:t>R</m:t>
                              </m:r>
                            </m:e>
                            <m:sub>
                              <m:r>
                                <m:rPr>
                                  <m:sty m:val="p"/>
                                </m:rPr>
                                <a:rPr lang="en-US" sz="1600" b="0" i="0" smtClean="0">
                                  <a:solidFill>
                                    <a:schemeClr val="bg1"/>
                                  </a:solidFill>
                                  <a:latin typeface="Cambria Math" panose="02040503050406030204" pitchFamily="18" charset="0"/>
                                </a:rPr>
                                <m:t>Y</m:t>
                              </m:r>
                            </m:sub>
                          </m:sSub>
                          <m:r>
                            <a:rPr lang="en-US" sz="1600" b="0" i="1" smtClean="0">
                              <a:solidFill>
                                <a:schemeClr val="bg1"/>
                              </a:solidFill>
                              <a:latin typeface="Cambria Math" panose="02040503050406030204" pitchFamily="18" charset="0"/>
                            </a:rPr>
                            <m:t> </m:t>
                          </m:r>
                        </m:oMath>
                      </m:oMathPara>
                    </a14:m>
                    <a:endParaRPr lang="en-US" sz="1600" dirty="0">
                      <a:solidFill>
                        <a:schemeClr val="bg1"/>
                      </a:solidFill>
                      <a:latin typeface="Verdana Pro Cond SemiBold" panose="020B0706030504040204" pitchFamily="34" charset="0"/>
                    </a:endParaRPr>
                  </a:p>
                </p:txBody>
              </p:sp>
            </mc:Choice>
            <mc:Fallback>
              <p:sp>
                <p:nvSpPr>
                  <p:cNvPr id="201" name="제목 1">
                    <a:extLst>
                      <a:ext uri="{FF2B5EF4-FFF2-40B4-BE49-F238E27FC236}">
                        <a16:creationId xmlns:a16="http://schemas.microsoft.com/office/drawing/2014/main" id="{5E80EF79-E12E-4DFD-9F99-0C44132100A8}"/>
                      </a:ext>
                    </a:extLst>
                  </p:cNvPr>
                  <p:cNvSpPr txBox="1">
                    <a:spLocks noRot="1" noChangeAspect="1" noMove="1" noResize="1" noEditPoints="1" noAdjustHandles="1" noChangeArrowheads="1" noChangeShapeType="1" noTextEdit="1"/>
                  </p:cNvSpPr>
                  <p:nvPr/>
                </p:nvSpPr>
                <p:spPr>
                  <a:xfrm>
                    <a:off x="2133304" y="2319326"/>
                    <a:ext cx="1636103" cy="337189"/>
                  </a:xfrm>
                  <a:prstGeom prst="rect">
                    <a:avLst/>
                  </a:prstGeom>
                  <a:blipFill>
                    <a:blip r:embed="rId9"/>
                    <a:stretch>
                      <a:fillRect r="-3333" b="-6250"/>
                    </a:stretch>
                  </a:blipFill>
                </p:spPr>
                <p:txBody>
                  <a:bodyPr/>
                  <a:lstStyle/>
                  <a:p>
                    <a:r>
                      <a:rPr lang="en-US">
                        <a:noFill/>
                      </a:rPr>
                      <a:t> </a:t>
                    </a:r>
                  </a:p>
                </p:txBody>
              </p:sp>
            </mc:Fallback>
          </mc:AlternateContent>
        </p:grpSp>
        <p:grpSp>
          <p:nvGrpSpPr>
            <p:cNvPr id="202" name="Group 201">
              <a:extLst>
                <a:ext uri="{FF2B5EF4-FFF2-40B4-BE49-F238E27FC236}">
                  <a16:creationId xmlns:a16="http://schemas.microsoft.com/office/drawing/2014/main" id="{B08B9514-18D0-427A-B8B0-0576C8C97861}"/>
                </a:ext>
              </a:extLst>
            </p:cNvPr>
            <p:cNvGrpSpPr/>
            <p:nvPr/>
          </p:nvGrpSpPr>
          <p:grpSpPr>
            <a:xfrm>
              <a:off x="2383326" y="5796424"/>
              <a:ext cx="488940" cy="413502"/>
              <a:chOff x="1921769" y="2270514"/>
              <a:chExt cx="2218341" cy="472349"/>
            </a:xfrm>
          </p:grpSpPr>
          <p:sp>
            <p:nvSpPr>
              <p:cNvPr id="203" name="Rectangle 202">
                <a:extLst>
                  <a:ext uri="{FF2B5EF4-FFF2-40B4-BE49-F238E27FC236}">
                    <a16:creationId xmlns:a16="http://schemas.microsoft.com/office/drawing/2014/main" id="{58B84435-62FF-4F04-815B-67D843CFF559}"/>
                  </a:ext>
                </a:extLst>
              </p:cNvPr>
              <p:cNvSpPr/>
              <p:nvPr/>
            </p:nvSpPr>
            <p:spPr>
              <a:xfrm>
                <a:off x="1921769" y="2270514"/>
                <a:ext cx="2218341" cy="472349"/>
              </a:xfrm>
              <a:prstGeom prst="rect">
                <a:avLst/>
              </a:prstGeom>
              <a:solidFill>
                <a:srgbClr val="4E035D"/>
              </a:solidFill>
              <a:ln>
                <a:noFill/>
              </a:ln>
              <a:effectLst>
                <a:softEdge rad="63500"/>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400" dirty="0">
                  <a:solidFill>
                    <a:schemeClr val="bg1"/>
                  </a:solidFill>
                </a:endParaRPr>
              </a:p>
            </p:txBody>
          </p:sp>
          <mc:AlternateContent xmlns:mc="http://schemas.openxmlformats.org/markup-compatibility/2006">
            <mc:Choice xmlns:a14="http://schemas.microsoft.com/office/drawing/2010/main" Requires="a14">
              <p:sp>
                <p:nvSpPr>
                  <p:cNvPr id="204" name="제목 1">
                    <a:extLst>
                      <a:ext uri="{FF2B5EF4-FFF2-40B4-BE49-F238E27FC236}">
                        <a16:creationId xmlns:a16="http://schemas.microsoft.com/office/drawing/2014/main" id="{BF0C7BBB-44BA-4DA0-B9B3-7DDF68D3B9BB}"/>
                      </a:ext>
                    </a:extLst>
                  </p:cNvPr>
                  <p:cNvSpPr txBox="1">
                    <a:spLocks/>
                  </p:cNvSpPr>
                  <p:nvPr/>
                </p:nvSpPr>
                <p:spPr>
                  <a:xfrm>
                    <a:off x="2133304" y="2319326"/>
                    <a:ext cx="1636103" cy="33718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r>
                                <m:rPr>
                                  <m:sty m:val="p"/>
                                </m:rPr>
                                <a:rPr lang="en-US" sz="1600" b="0" i="0" smtClean="0">
                                  <a:solidFill>
                                    <a:schemeClr val="bg1"/>
                                  </a:solidFill>
                                  <a:latin typeface="Cambria Math" panose="02040503050406030204" pitchFamily="18" charset="0"/>
                                </a:rPr>
                                <m:t>R</m:t>
                              </m:r>
                            </m:e>
                            <m:sub>
                              <m:r>
                                <m:rPr>
                                  <m:sty m:val="p"/>
                                </m:rPr>
                                <a:rPr lang="en-US" sz="1600" b="0" i="0" smtClean="0">
                                  <a:solidFill>
                                    <a:schemeClr val="bg1"/>
                                  </a:solidFill>
                                  <a:latin typeface="Cambria Math" panose="02040503050406030204" pitchFamily="18" charset="0"/>
                                </a:rPr>
                                <m:t>Y</m:t>
                              </m:r>
                            </m:sub>
                          </m:sSub>
                          <m:r>
                            <a:rPr lang="en-US" sz="1600" b="0" i="1" smtClean="0">
                              <a:solidFill>
                                <a:schemeClr val="bg1"/>
                              </a:solidFill>
                              <a:latin typeface="Cambria Math" panose="02040503050406030204" pitchFamily="18" charset="0"/>
                            </a:rPr>
                            <m:t> </m:t>
                          </m:r>
                        </m:oMath>
                      </m:oMathPara>
                    </a14:m>
                    <a:endParaRPr lang="en-US" sz="1600" dirty="0">
                      <a:solidFill>
                        <a:schemeClr val="bg1"/>
                      </a:solidFill>
                      <a:latin typeface="Verdana Pro Cond SemiBold" panose="020B0706030504040204" pitchFamily="34" charset="0"/>
                    </a:endParaRPr>
                  </a:p>
                </p:txBody>
              </p:sp>
            </mc:Choice>
            <mc:Fallback>
              <p:sp>
                <p:nvSpPr>
                  <p:cNvPr id="204" name="제목 1">
                    <a:extLst>
                      <a:ext uri="{FF2B5EF4-FFF2-40B4-BE49-F238E27FC236}">
                        <a16:creationId xmlns:a16="http://schemas.microsoft.com/office/drawing/2014/main" id="{BF0C7BBB-44BA-4DA0-B9B3-7DDF68D3B9BB}"/>
                      </a:ext>
                    </a:extLst>
                  </p:cNvPr>
                  <p:cNvSpPr txBox="1">
                    <a:spLocks noRot="1" noChangeAspect="1" noMove="1" noResize="1" noEditPoints="1" noAdjustHandles="1" noChangeArrowheads="1" noChangeShapeType="1" noTextEdit="1"/>
                  </p:cNvSpPr>
                  <p:nvPr/>
                </p:nvSpPr>
                <p:spPr>
                  <a:xfrm>
                    <a:off x="2133304" y="2319326"/>
                    <a:ext cx="1636103" cy="337189"/>
                  </a:xfrm>
                  <a:prstGeom prst="rect">
                    <a:avLst/>
                  </a:prstGeom>
                  <a:blipFill>
                    <a:blip r:embed="rId10"/>
                    <a:stretch>
                      <a:fillRect r="-3333" b="-6250"/>
                    </a:stretch>
                  </a:blipFill>
                </p:spPr>
                <p:txBody>
                  <a:bodyPr/>
                  <a:lstStyle/>
                  <a:p>
                    <a:r>
                      <a:rPr lang="en-US">
                        <a:noFill/>
                      </a:rPr>
                      <a:t> </a:t>
                    </a:r>
                  </a:p>
                </p:txBody>
              </p:sp>
            </mc:Fallback>
          </mc:AlternateContent>
        </p:grpSp>
        <p:grpSp>
          <p:nvGrpSpPr>
            <p:cNvPr id="205" name="Group 204">
              <a:extLst>
                <a:ext uri="{FF2B5EF4-FFF2-40B4-BE49-F238E27FC236}">
                  <a16:creationId xmlns:a16="http://schemas.microsoft.com/office/drawing/2014/main" id="{49BFBFAE-7AE5-47AA-AEA0-2D167196EAF8}"/>
                </a:ext>
              </a:extLst>
            </p:cNvPr>
            <p:cNvGrpSpPr/>
            <p:nvPr/>
          </p:nvGrpSpPr>
          <p:grpSpPr>
            <a:xfrm>
              <a:off x="2383326" y="6144397"/>
              <a:ext cx="488940" cy="413502"/>
              <a:chOff x="1921769" y="2270514"/>
              <a:chExt cx="2218341" cy="472349"/>
            </a:xfrm>
          </p:grpSpPr>
          <p:sp>
            <p:nvSpPr>
              <p:cNvPr id="206" name="Rectangle 205">
                <a:extLst>
                  <a:ext uri="{FF2B5EF4-FFF2-40B4-BE49-F238E27FC236}">
                    <a16:creationId xmlns:a16="http://schemas.microsoft.com/office/drawing/2014/main" id="{508AF834-CA25-4000-8A60-8B7BF04C1B05}"/>
                  </a:ext>
                </a:extLst>
              </p:cNvPr>
              <p:cNvSpPr/>
              <p:nvPr/>
            </p:nvSpPr>
            <p:spPr>
              <a:xfrm>
                <a:off x="1921769" y="2270514"/>
                <a:ext cx="2218341" cy="472349"/>
              </a:xfrm>
              <a:prstGeom prst="rect">
                <a:avLst/>
              </a:prstGeom>
              <a:solidFill>
                <a:srgbClr val="4E035D"/>
              </a:solidFill>
              <a:ln>
                <a:noFill/>
              </a:ln>
              <a:effectLst>
                <a:softEdge rad="63500"/>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400" dirty="0">
                  <a:solidFill>
                    <a:schemeClr val="bg1"/>
                  </a:solidFill>
                </a:endParaRPr>
              </a:p>
            </p:txBody>
          </p:sp>
          <mc:AlternateContent xmlns:mc="http://schemas.openxmlformats.org/markup-compatibility/2006">
            <mc:Choice xmlns:a14="http://schemas.microsoft.com/office/drawing/2010/main" Requires="a14">
              <p:sp>
                <p:nvSpPr>
                  <p:cNvPr id="207" name="제목 1">
                    <a:extLst>
                      <a:ext uri="{FF2B5EF4-FFF2-40B4-BE49-F238E27FC236}">
                        <a16:creationId xmlns:a16="http://schemas.microsoft.com/office/drawing/2014/main" id="{F0284B90-52E7-4B73-B609-25470D969970}"/>
                      </a:ext>
                    </a:extLst>
                  </p:cNvPr>
                  <p:cNvSpPr txBox="1">
                    <a:spLocks/>
                  </p:cNvSpPr>
                  <p:nvPr/>
                </p:nvSpPr>
                <p:spPr>
                  <a:xfrm>
                    <a:off x="2133304" y="2319326"/>
                    <a:ext cx="1636103" cy="33718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r>
                                <m:rPr>
                                  <m:sty m:val="p"/>
                                </m:rPr>
                                <a:rPr lang="en-US" sz="1600" b="0" i="0" smtClean="0">
                                  <a:solidFill>
                                    <a:schemeClr val="bg1"/>
                                  </a:solidFill>
                                  <a:latin typeface="Cambria Math" panose="02040503050406030204" pitchFamily="18" charset="0"/>
                                </a:rPr>
                                <m:t>R</m:t>
                              </m:r>
                            </m:e>
                            <m:sub>
                              <m:r>
                                <m:rPr>
                                  <m:sty m:val="p"/>
                                </m:rPr>
                                <a:rPr lang="en-US" sz="1600" b="0" i="0" smtClean="0">
                                  <a:solidFill>
                                    <a:schemeClr val="bg1"/>
                                  </a:solidFill>
                                  <a:latin typeface="Cambria Math" panose="02040503050406030204" pitchFamily="18" charset="0"/>
                                </a:rPr>
                                <m:t>Y</m:t>
                              </m:r>
                            </m:sub>
                          </m:sSub>
                          <m:r>
                            <a:rPr lang="en-US" sz="1600" b="0" i="1" smtClean="0">
                              <a:solidFill>
                                <a:schemeClr val="bg1"/>
                              </a:solidFill>
                              <a:latin typeface="Cambria Math" panose="02040503050406030204" pitchFamily="18" charset="0"/>
                            </a:rPr>
                            <m:t> </m:t>
                          </m:r>
                        </m:oMath>
                      </m:oMathPara>
                    </a14:m>
                    <a:endParaRPr lang="en-US" sz="1600" dirty="0">
                      <a:solidFill>
                        <a:schemeClr val="bg1"/>
                      </a:solidFill>
                      <a:latin typeface="Verdana Pro Cond SemiBold" panose="020B0706030504040204" pitchFamily="34" charset="0"/>
                    </a:endParaRPr>
                  </a:p>
                </p:txBody>
              </p:sp>
            </mc:Choice>
            <mc:Fallback>
              <p:sp>
                <p:nvSpPr>
                  <p:cNvPr id="207" name="제목 1">
                    <a:extLst>
                      <a:ext uri="{FF2B5EF4-FFF2-40B4-BE49-F238E27FC236}">
                        <a16:creationId xmlns:a16="http://schemas.microsoft.com/office/drawing/2014/main" id="{F0284B90-52E7-4B73-B609-25470D969970}"/>
                      </a:ext>
                    </a:extLst>
                  </p:cNvPr>
                  <p:cNvSpPr txBox="1">
                    <a:spLocks noRot="1" noChangeAspect="1" noMove="1" noResize="1" noEditPoints="1" noAdjustHandles="1" noChangeArrowheads="1" noChangeShapeType="1" noTextEdit="1"/>
                  </p:cNvSpPr>
                  <p:nvPr/>
                </p:nvSpPr>
                <p:spPr>
                  <a:xfrm>
                    <a:off x="2133304" y="2319326"/>
                    <a:ext cx="1636103" cy="337189"/>
                  </a:xfrm>
                  <a:prstGeom prst="rect">
                    <a:avLst/>
                  </a:prstGeom>
                  <a:blipFill>
                    <a:blip r:embed="rId11"/>
                    <a:stretch>
                      <a:fillRect r="-3333" b="-6250"/>
                    </a:stretch>
                  </a:blipFill>
                </p:spPr>
                <p:txBody>
                  <a:bodyPr/>
                  <a:lstStyle/>
                  <a:p>
                    <a:r>
                      <a:rPr lang="en-US">
                        <a:noFill/>
                      </a:rPr>
                      <a:t> </a:t>
                    </a:r>
                  </a:p>
                </p:txBody>
              </p:sp>
            </mc:Fallback>
          </mc:AlternateContent>
        </p:grpSp>
      </p:grpSp>
      <p:grpSp>
        <p:nvGrpSpPr>
          <p:cNvPr id="60" name="Group 59">
            <a:extLst>
              <a:ext uri="{FF2B5EF4-FFF2-40B4-BE49-F238E27FC236}">
                <a16:creationId xmlns:a16="http://schemas.microsoft.com/office/drawing/2014/main" id="{883C99FB-0A93-4990-BF3F-B201371203FC}"/>
              </a:ext>
            </a:extLst>
          </p:cNvPr>
          <p:cNvGrpSpPr/>
          <p:nvPr/>
        </p:nvGrpSpPr>
        <p:grpSpPr>
          <a:xfrm>
            <a:off x="2869402" y="2465814"/>
            <a:ext cx="1670579" cy="2558441"/>
            <a:chOff x="3084349" y="3837110"/>
            <a:chExt cx="1670579" cy="2558441"/>
          </a:xfrm>
        </p:grpSpPr>
        <p:cxnSp>
          <p:nvCxnSpPr>
            <p:cNvPr id="15" name="Straight Connector 14">
              <a:extLst>
                <a:ext uri="{FF2B5EF4-FFF2-40B4-BE49-F238E27FC236}">
                  <a16:creationId xmlns:a16="http://schemas.microsoft.com/office/drawing/2014/main" id="{EBA8EDC5-AC74-4A4E-81F5-F4DC3BABC2CF}"/>
                </a:ext>
              </a:extLst>
            </p:cNvPr>
            <p:cNvCxnSpPr>
              <a:cxnSpLocks/>
              <a:stCxn id="16" idx="4"/>
            </p:cNvCxnSpPr>
            <p:nvPr/>
          </p:nvCxnSpPr>
          <p:spPr>
            <a:xfrm>
              <a:off x="3148129" y="3972930"/>
              <a:ext cx="0" cy="274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63F00C8-569A-4C12-8571-6FF45DDD3253}"/>
                </a:ext>
              </a:extLst>
            </p:cNvPr>
            <p:cNvSpPr/>
            <p:nvPr/>
          </p:nvSpPr>
          <p:spPr>
            <a:xfrm>
              <a:off x="3084349" y="3845370"/>
              <a:ext cx="127560" cy="1275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9" name="Straight Connector 208">
              <a:extLst>
                <a:ext uri="{FF2B5EF4-FFF2-40B4-BE49-F238E27FC236}">
                  <a16:creationId xmlns:a16="http://schemas.microsoft.com/office/drawing/2014/main" id="{10EEEF3F-39FC-4181-BAF3-AA4FFF7E9FEA}"/>
                </a:ext>
              </a:extLst>
            </p:cNvPr>
            <p:cNvCxnSpPr>
              <a:cxnSpLocks/>
            </p:cNvCxnSpPr>
            <p:nvPr/>
          </p:nvCxnSpPr>
          <p:spPr>
            <a:xfrm flipH="1">
              <a:off x="3084349" y="4193365"/>
              <a:ext cx="122264" cy="1245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9E760CE5-95B1-4ACD-ADDF-3A558732B334}"/>
                </a:ext>
              </a:extLst>
            </p:cNvPr>
            <p:cNvCxnSpPr>
              <a:cxnSpLocks/>
            </p:cNvCxnSpPr>
            <p:nvPr/>
          </p:nvCxnSpPr>
          <p:spPr>
            <a:xfrm>
              <a:off x="3091840" y="4191476"/>
              <a:ext cx="114773" cy="1328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87BD3847-8D7D-41F4-AAF2-B7A581C50635}"/>
                </a:ext>
              </a:extLst>
            </p:cNvPr>
            <p:cNvCxnSpPr>
              <a:cxnSpLocks/>
              <a:stCxn id="218" idx="4"/>
            </p:cNvCxnSpPr>
            <p:nvPr/>
          </p:nvCxnSpPr>
          <p:spPr>
            <a:xfrm>
              <a:off x="3359954" y="4324351"/>
              <a:ext cx="0" cy="274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8" name="Oval 217">
              <a:extLst>
                <a:ext uri="{FF2B5EF4-FFF2-40B4-BE49-F238E27FC236}">
                  <a16:creationId xmlns:a16="http://schemas.microsoft.com/office/drawing/2014/main" id="{78F18C8F-3ED9-4DC9-8E39-6EDC5AE0A8DC}"/>
                </a:ext>
              </a:extLst>
            </p:cNvPr>
            <p:cNvSpPr/>
            <p:nvPr/>
          </p:nvSpPr>
          <p:spPr>
            <a:xfrm>
              <a:off x="3296174" y="4196791"/>
              <a:ext cx="127560" cy="1275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9" name="Straight Connector 218">
              <a:extLst>
                <a:ext uri="{FF2B5EF4-FFF2-40B4-BE49-F238E27FC236}">
                  <a16:creationId xmlns:a16="http://schemas.microsoft.com/office/drawing/2014/main" id="{DCDAB87F-28D1-4B5A-A142-064A27EFDC46}"/>
                </a:ext>
              </a:extLst>
            </p:cNvPr>
            <p:cNvCxnSpPr>
              <a:cxnSpLocks/>
            </p:cNvCxnSpPr>
            <p:nvPr/>
          </p:nvCxnSpPr>
          <p:spPr>
            <a:xfrm flipH="1">
              <a:off x="3296174" y="4544786"/>
              <a:ext cx="122264" cy="1245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E7085813-2E0C-4D19-93C3-69CCC8C2870D}"/>
                </a:ext>
              </a:extLst>
            </p:cNvPr>
            <p:cNvCxnSpPr>
              <a:cxnSpLocks/>
            </p:cNvCxnSpPr>
            <p:nvPr/>
          </p:nvCxnSpPr>
          <p:spPr>
            <a:xfrm>
              <a:off x="3303665" y="4542897"/>
              <a:ext cx="114773" cy="1328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33025E5F-BDED-48D9-BF38-677DF5634F3F}"/>
                </a:ext>
              </a:extLst>
            </p:cNvPr>
            <p:cNvCxnSpPr>
              <a:cxnSpLocks/>
              <a:stCxn id="222" idx="4"/>
            </p:cNvCxnSpPr>
            <p:nvPr/>
          </p:nvCxnSpPr>
          <p:spPr>
            <a:xfrm>
              <a:off x="3571779" y="4659220"/>
              <a:ext cx="0" cy="274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Oval 221">
              <a:extLst>
                <a:ext uri="{FF2B5EF4-FFF2-40B4-BE49-F238E27FC236}">
                  <a16:creationId xmlns:a16="http://schemas.microsoft.com/office/drawing/2014/main" id="{4E5AFFFB-CDFF-4407-BF60-A99A9811B40B}"/>
                </a:ext>
              </a:extLst>
            </p:cNvPr>
            <p:cNvSpPr/>
            <p:nvPr/>
          </p:nvSpPr>
          <p:spPr>
            <a:xfrm>
              <a:off x="3507999" y="4531660"/>
              <a:ext cx="127560" cy="1275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3" name="Straight Connector 222">
              <a:extLst>
                <a:ext uri="{FF2B5EF4-FFF2-40B4-BE49-F238E27FC236}">
                  <a16:creationId xmlns:a16="http://schemas.microsoft.com/office/drawing/2014/main" id="{EFE777A5-46C3-4CB2-8466-97A44ACFB9F3}"/>
                </a:ext>
              </a:extLst>
            </p:cNvPr>
            <p:cNvCxnSpPr>
              <a:cxnSpLocks/>
            </p:cNvCxnSpPr>
            <p:nvPr/>
          </p:nvCxnSpPr>
          <p:spPr>
            <a:xfrm flipH="1">
              <a:off x="3507999" y="4883821"/>
              <a:ext cx="122264" cy="1245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E50459E4-B55E-4789-88F4-AA5BF3A6657D}"/>
                </a:ext>
              </a:extLst>
            </p:cNvPr>
            <p:cNvCxnSpPr>
              <a:cxnSpLocks/>
            </p:cNvCxnSpPr>
            <p:nvPr/>
          </p:nvCxnSpPr>
          <p:spPr>
            <a:xfrm>
              <a:off x="3515490" y="4881932"/>
              <a:ext cx="114773" cy="1328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AF9264BF-5775-4B3F-A7B2-C519F0CDB992}"/>
                </a:ext>
              </a:extLst>
            </p:cNvPr>
            <p:cNvCxnSpPr>
              <a:cxnSpLocks/>
              <a:stCxn id="226" idx="4"/>
            </p:cNvCxnSpPr>
            <p:nvPr/>
          </p:nvCxnSpPr>
          <p:spPr>
            <a:xfrm>
              <a:off x="3783604" y="5013754"/>
              <a:ext cx="0" cy="274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6" name="Oval 225">
              <a:extLst>
                <a:ext uri="{FF2B5EF4-FFF2-40B4-BE49-F238E27FC236}">
                  <a16:creationId xmlns:a16="http://schemas.microsoft.com/office/drawing/2014/main" id="{7D4901D0-655F-4AE1-81D0-DD7681750B68}"/>
                </a:ext>
              </a:extLst>
            </p:cNvPr>
            <p:cNvSpPr/>
            <p:nvPr/>
          </p:nvSpPr>
          <p:spPr>
            <a:xfrm>
              <a:off x="3719824" y="4886194"/>
              <a:ext cx="127560" cy="1275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7" name="Straight Connector 226">
              <a:extLst>
                <a:ext uri="{FF2B5EF4-FFF2-40B4-BE49-F238E27FC236}">
                  <a16:creationId xmlns:a16="http://schemas.microsoft.com/office/drawing/2014/main" id="{882A9D13-C3C2-46A5-B940-476C62448E59}"/>
                </a:ext>
              </a:extLst>
            </p:cNvPr>
            <p:cNvCxnSpPr>
              <a:cxnSpLocks/>
            </p:cNvCxnSpPr>
            <p:nvPr/>
          </p:nvCxnSpPr>
          <p:spPr>
            <a:xfrm flipH="1">
              <a:off x="3719824" y="5232963"/>
              <a:ext cx="122264" cy="1245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E7EA6FA2-D673-45E4-A66F-610439536C10}"/>
                </a:ext>
              </a:extLst>
            </p:cNvPr>
            <p:cNvCxnSpPr>
              <a:cxnSpLocks/>
            </p:cNvCxnSpPr>
            <p:nvPr/>
          </p:nvCxnSpPr>
          <p:spPr>
            <a:xfrm>
              <a:off x="3727315" y="5231074"/>
              <a:ext cx="114773" cy="1328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2C984326-7540-4ADE-BCC2-3E811B08FA12}"/>
                </a:ext>
              </a:extLst>
            </p:cNvPr>
            <p:cNvCxnSpPr>
              <a:cxnSpLocks/>
              <a:stCxn id="230" idx="4"/>
            </p:cNvCxnSpPr>
            <p:nvPr/>
          </p:nvCxnSpPr>
          <p:spPr>
            <a:xfrm>
              <a:off x="3995429" y="5342440"/>
              <a:ext cx="0" cy="274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0" name="Oval 229">
              <a:extLst>
                <a:ext uri="{FF2B5EF4-FFF2-40B4-BE49-F238E27FC236}">
                  <a16:creationId xmlns:a16="http://schemas.microsoft.com/office/drawing/2014/main" id="{B99938FE-D3F7-4F9B-8D2C-480D2EEE06E7}"/>
                </a:ext>
              </a:extLst>
            </p:cNvPr>
            <p:cNvSpPr/>
            <p:nvPr/>
          </p:nvSpPr>
          <p:spPr>
            <a:xfrm>
              <a:off x="3931649" y="5214880"/>
              <a:ext cx="127560" cy="1275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1" name="Straight Connector 230">
              <a:extLst>
                <a:ext uri="{FF2B5EF4-FFF2-40B4-BE49-F238E27FC236}">
                  <a16:creationId xmlns:a16="http://schemas.microsoft.com/office/drawing/2014/main" id="{FE3C7346-7597-48B2-88CE-6AD05CC3345F}"/>
                </a:ext>
              </a:extLst>
            </p:cNvPr>
            <p:cNvCxnSpPr>
              <a:cxnSpLocks/>
            </p:cNvCxnSpPr>
            <p:nvPr/>
          </p:nvCxnSpPr>
          <p:spPr>
            <a:xfrm flipH="1">
              <a:off x="3931649" y="5574965"/>
              <a:ext cx="122264" cy="1245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5B88151E-0459-49EC-B60A-BA52CD3DB0F9}"/>
                </a:ext>
              </a:extLst>
            </p:cNvPr>
            <p:cNvCxnSpPr>
              <a:cxnSpLocks/>
            </p:cNvCxnSpPr>
            <p:nvPr/>
          </p:nvCxnSpPr>
          <p:spPr>
            <a:xfrm>
              <a:off x="3939140" y="5573076"/>
              <a:ext cx="114773" cy="1328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DF0D35B4-CD20-4D35-BF50-EEBF580A36F3}"/>
                </a:ext>
              </a:extLst>
            </p:cNvPr>
            <p:cNvCxnSpPr>
              <a:cxnSpLocks/>
              <a:stCxn id="234" idx="4"/>
            </p:cNvCxnSpPr>
            <p:nvPr/>
          </p:nvCxnSpPr>
          <p:spPr>
            <a:xfrm>
              <a:off x="4207254" y="5700036"/>
              <a:ext cx="0" cy="274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4" name="Oval 233">
              <a:extLst>
                <a:ext uri="{FF2B5EF4-FFF2-40B4-BE49-F238E27FC236}">
                  <a16:creationId xmlns:a16="http://schemas.microsoft.com/office/drawing/2014/main" id="{AB49D336-DE64-4903-B38F-164934126A5D}"/>
                </a:ext>
              </a:extLst>
            </p:cNvPr>
            <p:cNvSpPr/>
            <p:nvPr/>
          </p:nvSpPr>
          <p:spPr>
            <a:xfrm>
              <a:off x="4143474" y="5572476"/>
              <a:ext cx="127560" cy="1275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5" name="Straight Connector 234">
              <a:extLst>
                <a:ext uri="{FF2B5EF4-FFF2-40B4-BE49-F238E27FC236}">
                  <a16:creationId xmlns:a16="http://schemas.microsoft.com/office/drawing/2014/main" id="{A10FE182-ECC6-441C-A4E2-978EE926E9BB}"/>
                </a:ext>
              </a:extLst>
            </p:cNvPr>
            <p:cNvCxnSpPr>
              <a:cxnSpLocks/>
            </p:cNvCxnSpPr>
            <p:nvPr/>
          </p:nvCxnSpPr>
          <p:spPr>
            <a:xfrm flipH="1">
              <a:off x="4143474" y="5919590"/>
              <a:ext cx="122264" cy="1245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E1BF6DA2-F953-4AAC-AAFF-4AD6AF767CE4}"/>
                </a:ext>
              </a:extLst>
            </p:cNvPr>
            <p:cNvCxnSpPr>
              <a:cxnSpLocks/>
            </p:cNvCxnSpPr>
            <p:nvPr/>
          </p:nvCxnSpPr>
          <p:spPr>
            <a:xfrm>
              <a:off x="4150965" y="5917701"/>
              <a:ext cx="114773" cy="1328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98E1E029-B39D-4235-A84E-C3E77EB3ACF2}"/>
                </a:ext>
              </a:extLst>
            </p:cNvPr>
            <p:cNvCxnSpPr>
              <a:cxnSpLocks/>
              <a:stCxn id="238" idx="4"/>
            </p:cNvCxnSpPr>
            <p:nvPr/>
          </p:nvCxnSpPr>
          <p:spPr>
            <a:xfrm>
              <a:off x="4419079" y="6044130"/>
              <a:ext cx="0" cy="274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8" name="Oval 237">
              <a:extLst>
                <a:ext uri="{FF2B5EF4-FFF2-40B4-BE49-F238E27FC236}">
                  <a16:creationId xmlns:a16="http://schemas.microsoft.com/office/drawing/2014/main" id="{1F94B59F-D23C-48A6-9C23-396485A356CE}"/>
                </a:ext>
              </a:extLst>
            </p:cNvPr>
            <p:cNvSpPr/>
            <p:nvPr/>
          </p:nvSpPr>
          <p:spPr>
            <a:xfrm>
              <a:off x="4355299" y="5916570"/>
              <a:ext cx="127560" cy="1275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9" name="Straight Connector 238">
              <a:extLst>
                <a:ext uri="{FF2B5EF4-FFF2-40B4-BE49-F238E27FC236}">
                  <a16:creationId xmlns:a16="http://schemas.microsoft.com/office/drawing/2014/main" id="{0C4ED47A-44D2-4C82-8054-0CC7804D678E}"/>
                </a:ext>
              </a:extLst>
            </p:cNvPr>
            <p:cNvCxnSpPr>
              <a:cxnSpLocks/>
            </p:cNvCxnSpPr>
            <p:nvPr/>
          </p:nvCxnSpPr>
          <p:spPr>
            <a:xfrm flipH="1">
              <a:off x="4355299" y="6264565"/>
              <a:ext cx="122264" cy="1245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D4C9F18E-69AD-496D-8FFC-09EE69876735}"/>
                </a:ext>
              </a:extLst>
            </p:cNvPr>
            <p:cNvCxnSpPr>
              <a:cxnSpLocks/>
            </p:cNvCxnSpPr>
            <p:nvPr/>
          </p:nvCxnSpPr>
          <p:spPr>
            <a:xfrm>
              <a:off x="4362790" y="6262676"/>
              <a:ext cx="114773" cy="1328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E14CC5CB-EAD6-49A6-9F15-07F9BF66BB7D}"/>
                </a:ext>
              </a:extLst>
            </p:cNvPr>
            <p:cNvCxnSpPr>
              <a:cxnSpLocks/>
              <a:stCxn id="242" idx="0"/>
            </p:cNvCxnSpPr>
            <p:nvPr/>
          </p:nvCxnSpPr>
          <p:spPr>
            <a:xfrm flipH="1" flipV="1">
              <a:off x="4688420" y="3892590"/>
              <a:ext cx="2728" cy="236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2" name="Oval 241">
              <a:extLst>
                <a:ext uri="{FF2B5EF4-FFF2-40B4-BE49-F238E27FC236}">
                  <a16:creationId xmlns:a16="http://schemas.microsoft.com/office/drawing/2014/main" id="{51476F83-BA53-4996-9C7B-EFBA8C9AA612}"/>
                </a:ext>
              </a:extLst>
            </p:cNvPr>
            <p:cNvSpPr/>
            <p:nvPr/>
          </p:nvSpPr>
          <p:spPr>
            <a:xfrm>
              <a:off x="4627368" y="6261182"/>
              <a:ext cx="127560" cy="1275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3" name="Straight Connector 242">
              <a:extLst>
                <a:ext uri="{FF2B5EF4-FFF2-40B4-BE49-F238E27FC236}">
                  <a16:creationId xmlns:a16="http://schemas.microsoft.com/office/drawing/2014/main" id="{5D989FC6-0544-4449-B6C3-878605A958E7}"/>
                </a:ext>
              </a:extLst>
            </p:cNvPr>
            <p:cNvCxnSpPr>
              <a:cxnSpLocks/>
            </p:cNvCxnSpPr>
            <p:nvPr/>
          </p:nvCxnSpPr>
          <p:spPr>
            <a:xfrm flipH="1">
              <a:off x="4624640" y="3838999"/>
              <a:ext cx="122264" cy="1245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0C36A93B-86B6-4EB7-A1B0-7099521FDEC1}"/>
                </a:ext>
              </a:extLst>
            </p:cNvPr>
            <p:cNvCxnSpPr>
              <a:cxnSpLocks/>
            </p:cNvCxnSpPr>
            <p:nvPr/>
          </p:nvCxnSpPr>
          <p:spPr>
            <a:xfrm>
              <a:off x="4632131" y="3837110"/>
              <a:ext cx="114773" cy="1328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8FB0FFA0-D924-4780-B8EE-C115AF3684D3}"/>
              </a:ext>
            </a:extLst>
          </p:cNvPr>
          <p:cNvGrpSpPr/>
          <p:nvPr/>
        </p:nvGrpSpPr>
        <p:grpSpPr>
          <a:xfrm>
            <a:off x="4853495" y="2337290"/>
            <a:ext cx="487167" cy="2849313"/>
            <a:chOff x="5068442" y="3708586"/>
            <a:chExt cx="487167" cy="2849313"/>
          </a:xfrm>
        </p:grpSpPr>
        <p:grpSp>
          <p:nvGrpSpPr>
            <p:cNvPr id="76" name="Group 75">
              <a:extLst>
                <a:ext uri="{FF2B5EF4-FFF2-40B4-BE49-F238E27FC236}">
                  <a16:creationId xmlns:a16="http://schemas.microsoft.com/office/drawing/2014/main" id="{51BDC06E-2A45-443E-89EF-BBDDE43B0C29}"/>
                </a:ext>
              </a:extLst>
            </p:cNvPr>
            <p:cNvGrpSpPr/>
            <p:nvPr/>
          </p:nvGrpSpPr>
          <p:grpSpPr>
            <a:xfrm>
              <a:off x="5068442" y="3708586"/>
              <a:ext cx="487167" cy="413502"/>
              <a:chOff x="1921769" y="2270514"/>
              <a:chExt cx="2210297" cy="472349"/>
            </a:xfrm>
          </p:grpSpPr>
          <p:sp>
            <p:nvSpPr>
              <p:cNvPr id="77" name="Rectangle 76">
                <a:extLst>
                  <a:ext uri="{FF2B5EF4-FFF2-40B4-BE49-F238E27FC236}">
                    <a16:creationId xmlns:a16="http://schemas.microsoft.com/office/drawing/2014/main" id="{7024F420-DC04-4539-B67C-AB5A9B834B37}"/>
                  </a:ext>
                </a:extLst>
              </p:cNvPr>
              <p:cNvSpPr/>
              <p:nvPr/>
            </p:nvSpPr>
            <p:spPr>
              <a:xfrm>
                <a:off x="1921769" y="2270514"/>
                <a:ext cx="2210297" cy="472349"/>
              </a:xfrm>
              <a:prstGeom prst="rect">
                <a:avLst/>
              </a:prstGeom>
              <a:solidFill>
                <a:srgbClr val="4E035D"/>
              </a:solidFill>
              <a:ln>
                <a:noFill/>
              </a:ln>
              <a:effectLst>
                <a:softEdge rad="63500"/>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400" dirty="0">
                  <a:solidFill>
                    <a:schemeClr val="bg1"/>
                  </a:solidFill>
                </a:endParaRPr>
              </a:p>
            </p:txBody>
          </p:sp>
          <mc:AlternateContent xmlns:mc="http://schemas.openxmlformats.org/markup-compatibility/2006">
            <mc:Choice xmlns:a14="http://schemas.microsoft.com/office/drawing/2010/main" Requires="a14">
              <p:sp>
                <p:nvSpPr>
                  <p:cNvPr id="78" name="제목 1">
                    <a:extLst>
                      <a:ext uri="{FF2B5EF4-FFF2-40B4-BE49-F238E27FC236}">
                        <a16:creationId xmlns:a16="http://schemas.microsoft.com/office/drawing/2014/main" id="{A79C0F6A-7110-4BAD-A2F9-D0CF35456EB4}"/>
                      </a:ext>
                    </a:extLst>
                  </p:cNvPr>
                  <p:cNvSpPr txBox="1">
                    <a:spLocks/>
                  </p:cNvSpPr>
                  <p:nvPr/>
                </p:nvSpPr>
                <p:spPr>
                  <a:xfrm>
                    <a:off x="2133304" y="2319326"/>
                    <a:ext cx="1636103" cy="33718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r>
                                <m:rPr>
                                  <m:sty m:val="p"/>
                                </m:rPr>
                                <a:rPr lang="en-US" sz="1600" b="0" i="0" smtClean="0">
                                  <a:solidFill>
                                    <a:schemeClr val="bg1"/>
                                  </a:solidFill>
                                  <a:latin typeface="Cambria Math" panose="02040503050406030204" pitchFamily="18" charset="0"/>
                                </a:rPr>
                                <m:t>R</m:t>
                              </m:r>
                            </m:e>
                            <m:sub>
                              <m:r>
                                <m:rPr>
                                  <m:sty m:val="p"/>
                                </m:rPr>
                                <a:rPr lang="en-US" sz="1600" b="0" i="0" smtClean="0">
                                  <a:solidFill>
                                    <a:schemeClr val="bg1"/>
                                  </a:solidFill>
                                  <a:latin typeface="Cambria Math" panose="02040503050406030204" pitchFamily="18" charset="0"/>
                                </a:rPr>
                                <m:t>Y</m:t>
                              </m:r>
                            </m:sub>
                          </m:sSub>
                          <m:r>
                            <a:rPr lang="en-US" sz="1600" b="0" i="1" smtClean="0">
                              <a:solidFill>
                                <a:schemeClr val="bg1"/>
                              </a:solidFill>
                              <a:latin typeface="Cambria Math" panose="02040503050406030204" pitchFamily="18" charset="0"/>
                            </a:rPr>
                            <m:t> </m:t>
                          </m:r>
                        </m:oMath>
                      </m:oMathPara>
                    </a14:m>
                    <a:endParaRPr lang="en-US" sz="1600" dirty="0">
                      <a:solidFill>
                        <a:schemeClr val="bg1"/>
                      </a:solidFill>
                      <a:latin typeface="Verdana Pro Cond SemiBold" panose="020B0706030504040204" pitchFamily="34" charset="0"/>
                    </a:endParaRPr>
                  </a:p>
                </p:txBody>
              </p:sp>
            </mc:Choice>
            <mc:Fallback>
              <p:sp>
                <p:nvSpPr>
                  <p:cNvPr id="78" name="제목 1">
                    <a:extLst>
                      <a:ext uri="{FF2B5EF4-FFF2-40B4-BE49-F238E27FC236}">
                        <a16:creationId xmlns:a16="http://schemas.microsoft.com/office/drawing/2014/main" id="{A79C0F6A-7110-4BAD-A2F9-D0CF35456EB4}"/>
                      </a:ext>
                    </a:extLst>
                  </p:cNvPr>
                  <p:cNvSpPr txBox="1">
                    <a:spLocks noRot="1" noChangeAspect="1" noMove="1" noResize="1" noEditPoints="1" noAdjustHandles="1" noChangeArrowheads="1" noChangeShapeType="1" noTextEdit="1"/>
                  </p:cNvSpPr>
                  <p:nvPr/>
                </p:nvSpPr>
                <p:spPr>
                  <a:xfrm>
                    <a:off x="2133304" y="2319326"/>
                    <a:ext cx="1636103" cy="337189"/>
                  </a:xfrm>
                  <a:prstGeom prst="rect">
                    <a:avLst/>
                  </a:prstGeom>
                  <a:blipFill>
                    <a:blip r:embed="rId12"/>
                    <a:stretch>
                      <a:fillRect r="-5085" b="-4082"/>
                    </a:stretch>
                  </a:blipFill>
                </p:spPr>
                <p:txBody>
                  <a:bodyPr/>
                  <a:lstStyle/>
                  <a:p>
                    <a:r>
                      <a:rPr lang="en-US">
                        <a:noFill/>
                      </a:rPr>
                      <a:t> </a:t>
                    </a:r>
                  </a:p>
                </p:txBody>
              </p:sp>
            </mc:Fallback>
          </mc:AlternateContent>
        </p:grpSp>
        <p:grpSp>
          <p:nvGrpSpPr>
            <p:cNvPr id="79" name="Group 78">
              <a:extLst>
                <a:ext uri="{FF2B5EF4-FFF2-40B4-BE49-F238E27FC236}">
                  <a16:creationId xmlns:a16="http://schemas.microsoft.com/office/drawing/2014/main" id="{AC2151B3-7FC0-47F8-9CBE-1B30758FEC53}"/>
                </a:ext>
              </a:extLst>
            </p:cNvPr>
            <p:cNvGrpSpPr/>
            <p:nvPr/>
          </p:nvGrpSpPr>
          <p:grpSpPr>
            <a:xfrm>
              <a:off x="5068442" y="4056559"/>
              <a:ext cx="487167" cy="413502"/>
              <a:chOff x="1921769" y="2270514"/>
              <a:chExt cx="2210297" cy="472349"/>
            </a:xfrm>
          </p:grpSpPr>
          <p:sp>
            <p:nvSpPr>
              <p:cNvPr id="80" name="Rectangle 79">
                <a:extLst>
                  <a:ext uri="{FF2B5EF4-FFF2-40B4-BE49-F238E27FC236}">
                    <a16:creationId xmlns:a16="http://schemas.microsoft.com/office/drawing/2014/main" id="{A251F0FF-51D7-4E31-B8E1-C91E4B5792AC}"/>
                  </a:ext>
                </a:extLst>
              </p:cNvPr>
              <p:cNvSpPr/>
              <p:nvPr/>
            </p:nvSpPr>
            <p:spPr>
              <a:xfrm>
                <a:off x="1921769" y="2270514"/>
                <a:ext cx="2210297" cy="472349"/>
              </a:xfrm>
              <a:prstGeom prst="rect">
                <a:avLst/>
              </a:prstGeom>
              <a:solidFill>
                <a:srgbClr val="4E035D"/>
              </a:solidFill>
              <a:ln>
                <a:noFill/>
              </a:ln>
              <a:effectLst>
                <a:softEdge rad="63500"/>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400" dirty="0">
                  <a:solidFill>
                    <a:schemeClr val="bg1"/>
                  </a:solidFill>
                </a:endParaRPr>
              </a:p>
            </p:txBody>
          </p:sp>
          <mc:AlternateContent xmlns:mc="http://schemas.openxmlformats.org/markup-compatibility/2006">
            <mc:Choice xmlns:a14="http://schemas.microsoft.com/office/drawing/2010/main" Requires="a14">
              <p:sp>
                <p:nvSpPr>
                  <p:cNvPr id="81" name="제목 1">
                    <a:extLst>
                      <a:ext uri="{FF2B5EF4-FFF2-40B4-BE49-F238E27FC236}">
                        <a16:creationId xmlns:a16="http://schemas.microsoft.com/office/drawing/2014/main" id="{65C38FAF-7B8F-480F-B23E-A6D442755AD8}"/>
                      </a:ext>
                    </a:extLst>
                  </p:cNvPr>
                  <p:cNvSpPr txBox="1">
                    <a:spLocks/>
                  </p:cNvSpPr>
                  <p:nvPr/>
                </p:nvSpPr>
                <p:spPr>
                  <a:xfrm>
                    <a:off x="2133304" y="2319326"/>
                    <a:ext cx="1636103" cy="33718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r>
                                <m:rPr>
                                  <m:sty m:val="p"/>
                                </m:rPr>
                                <a:rPr lang="en-US" sz="1600" b="0" i="0" smtClean="0">
                                  <a:solidFill>
                                    <a:schemeClr val="bg1"/>
                                  </a:solidFill>
                                  <a:latin typeface="Cambria Math" panose="02040503050406030204" pitchFamily="18" charset="0"/>
                                </a:rPr>
                                <m:t>R</m:t>
                              </m:r>
                            </m:e>
                            <m:sub>
                              <m:r>
                                <m:rPr>
                                  <m:sty m:val="p"/>
                                </m:rPr>
                                <a:rPr lang="en-US" sz="1600" b="0" i="0" smtClean="0">
                                  <a:solidFill>
                                    <a:schemeClr val="bg1"/>
                                  </a:solidFill>
                                  <a:latin typeface="Cambria Math" panose="02040503050406030204" pitchFamily="18" charset="0"/>
                                </a:rPr>
                                <m:t>Y</m:t>
                              </m:r>
                            </m:sub>
                          </m:sSub>
                          <m:r>
                            <a:rPr lang="en-US" sz="1600" b="0" i="1" smtClean="0">
                              <a:solidFill>
                                <a:schemeClr val="bg1"/>
                              </a:solidFill>
                              <a:latin typeface="Cambria Math" panose="02040503050406030204" pitchFamily="18" charset="0"/>
                            </a:rPr>
                            <m:t> </m:t>
                          </m:r>
                        </m:oMath>
                      </m:oMathPara>
                    </a14:m>
                    <a:endParaRPr lang="en-US" sz="1600" dirty="0">
                      <a:solidFill>
                        <a:schemeClr val="bg1"/>
                      </a:solidFill>
                      <a:latin typeface="Verdana Pro Cond SemiBold" panose="020B0706030504040204" pitchFamily="34" charset="0"/>
                    </a:endParaRPr>
                  </a:p>
                </p:txBody>
              </p:sp>
            </mc:Choice>
            <mc:Fallback>
              <p:sp>
                <p:nvSpPr>
                  <p:cNvPr id="81" name="제목 1">
                    <a:extLst>
                      <a:ext uri="{FF2B5EF4-FFF2-40B4-BE49-F238E27FC236}">
                        <a16:creationId xmlns:a16="http://schemas.microsoft.com/office/drawing/2014/main" id="{65C38FAF-7B8F-480F-B23E-A6D442755AD8}"/>
                      </a:ext>
                    </a:extLst>
                  </p:cNvPr>
                  <p:cNvSpPr txBox="1">
                    <a:spLocks noRot="1" noChangeAspect="1" noMove="1" noResize="1" noEditPoints="1" noAdjustHandles="1" noChangeArrowheads="1" noChangeShapeType="1" noTextEdit="1"/>
                  </p:cNvSpPr>
                  <p:nvPr/>
                </p:nvSpPr>
                <p:spPr>
                  <a:xfrm>
                    <a:off x="2133304" y="2319326"/>
                    <a:ext cx="1636103" cy="337189"/>
                  </a:xfrm>
                  <a:prstGeom prst="rect">
                    <a:avLst/>
                  </a:prstGeom>
                  <a:blipFill>
                    <a:blip r:embed="rId13"/>
                    <a:stretch>
                      <a:fillRect r="-5085" b="-4167"/>
                    </a:stretch>
                  </a:blipFill>
                </p:spPr>
                <p:txBody>
                  <a:bodyPr/>
                  <a:lstStyle/>
                  <a:p>
                    <a:r>
                      <a:rPr lang="en-US">
                        <a:noFill/>
                      </a:rPr>
                      <a:t> </a:t>
                    </a:r>
                  </a:p>
                </p:txBody>
              </p:sp>
            </mc:Fallback>
          </mc:AlternateContent>
        </p:grpSp>
        <p:grpSp>
          <p:nvGrpSpPr>
            <p:cNvPr id="82" name="Group 81">
              <a:extLst>
                <a:ext uri="{FF2B5EF4-FFF2-40B4-BE49-F238E27FC236}">
                  <a16:creationId xmlns:a16="http://schemas.microsoft.com/office/drawing/2014/main" id="{972F7A0D-98DE-49C0-995E-8DBF60994E24}"/>
                </a:ext>
              </a:extLst>
            </p:cNvPr>
            <p:cNvGrpSpPr/>
            <p:nvPr/>
          </p:nvGrpSpPr>
          <p:grpSpPr>
            <a:xfrm>
              <a:off x="5068442" y="4404532"/>
              <a:ext cx="487167" cy="413502"/>
              <a:chOff x="1921769" y="2270514"/>
              <a:chExt cx="2210297" cy="472349"/>
            </a:xfrm>
          </p:grpSpPr>
          <p:sp>
            <p:nvSpPr>
              <p:cNvPr id="83" name="Rectangle 82">
                <a:extLst>
                  <a:ext uri="{FF2B5EF4-FFF2-40B4-BE49-F238E27FC236}">
                    <a16:creationId xmlns:a16="http://schemas.microsoft.com/office/drawing/2014/main" id="{58D364D4-A7AE-4944-8EA1-D8D834C26F4A}"/>
                  </a:ext>
                </a:extLst>
              </p:cNvPr>
              <p:cNvSpPr/>
              <p:nvPr/>
            </p:nvSpPr>
            <p:spPr>
              <a:xfrm>
                <a:off x="1921769" y="2270514"/>
                <a:ext cx="2210297" cy="472349"/>
              </a:xfrm>
              <a:prstGeom prst="rect">
                <a:avLst/>
              </a:prstGeom>
              <a:solidFill>
                <a:srgbClr val="4E035D"/>
              </a:solidFill>
              <a:ln>
                <a:noFill/>
              </a:ln>
              <a:effectLst>
                <a:softEdge rad="63500"/>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400" dirty="0">
                  <a:solidFill>
                    <a:schemeClr val="bg1"/>
                  </a:solidFill>
                </a:endParaRPr>
              </a:p>
            </p:txBody>
          </p:sp>
          <mc:AlternateContent xmlns:mc="http://schemas.openxmlformats.org/markup-compatibility/2006">
            <mc:Choice xmlns:a14="http://schemas.microsoft.com/office/drawing/2010/main" Requires="a14">
              <p:sp>
                <p:nvSpPr>
                  <p:cNvPr id="84" name="제목 1">
                    <a:extLst>
                      <a:ext uri="{FF2B5EF4-FFF2-40B4-BE49-F238E27FC236}">
                        <a16:creationId xmlns:a16="http://schemas.microsoft.com/office/drawing/2014/main" id="{434A9BA3-D836-43B3-AC0B-1D6F1F21674D}"/>
                      </a:ext>
                    </a:extLst>
                  </p:cNvPr>
                  <p:cNvSpPr txBox="1">
                    <a:spLocks/>
                  </p:cNvSpPr>
                  <p:nvPr/>
                </p:nvSpPr>
                <p:spPr>
                  <a:xfrm>
                    <a:off x="2133304" y="2319326"/>
                    <a:ext cx="1636103" cy="33718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r>
                                <m:rPr>
                                  <m:sty m:val="p"/>
                                </m:rPr>
                                <a:rPr lang="en-US" sz="1600" b="0" i="0" smtClean="0">
                                  <a:solidFill>
                                    <a:schemeClr val="bg1"/>
                                  </a:solidFill>
                                  <a:latin typeface="Cambria Math" panose="02040503050406030204" pitchFamily="18" charset="0"/>
                                </a:rPr>
                                <m:t>R</m:t>
                              </m:r>
                            </m:e>
                            <m:sub>
                              <m:r>
                                <m:rPr>
                                  <m:sty m:val="p"/>
                                </m:rPr>
                                <a:rPr lang="en-US" sz="1600" b="0" i="0" smtClean="0">
                                  <a:solidFill>
                                    <a:schemeClr val="bg1"/>
                                  </a:solidFill>
                                  <a:latin typeface="Cambria Math" panose="02040503050406030204" pitchFamily="18" charset="0"/>
                                </a:rPr>
                                <m:t>Y</m:t>
                              </m:r>
                            </m:sub>
                          </m:sSub>
                          <m:r>
                            <a:rPr lang="en-US" sz="1600" b="0" i="1" smtClean="0">
                              <a:solidFill>
                                <a:schemeClr val="bg1"/>
                              </a:solidFill>
                              <a:latin typeface="Cambria Math" panose="02040503050406030204" pitchFamily="18" charset="0"/>
                            </a:rPr>
                            <m:t> </m:t>
                          </m:r>
                        </m:oMath>
                      </m:oMathPara>
                    </a14:m>
                    <a:endParaRPr lang="en-US" sz="1600" dirty="0">
                      <a:solidFill>
                        <a:schemeClr val="bg1"/>
                      </a:solidFill>
                      <a:latin typeface="Verdana Pro Cond SemiBold" panose="020B0706030504040204" pitchFamily="34" charset="0"/>
                    </a:endParaRPr>
                  </a:p>
                </p:txBody>
              </p:sp>
            </mc:Choice>
            <mc:Fallback>
              <p:sp>
                <p:nvSpPr>
                  <p:cNvPr id="84" name="제목 1">
                    <a:extLst>
                      <a:ext uri="{FF2B5EF4-FFF2-40B4-BE49-F238E27FC236}">
                        <a16:creationId xmlns:a16="http://schemas.microsoft.com/office/drawing/2014/main" id="{434A9BA3-D836-43B3-AC0B-1D6F1F21674D}"/>
                      </a:ext>
                    </a:extLst>
                  </p:cNvPr>
                  <p:cNvSpPr txBox="1">
                    <a:spLocks noRot="1" noChangeAspect="1" noMove="1" noResize="1" noEditPoints="1" noAdjustHandles="1" noChangeArrowheads="1" noChangeShapeType="1" noTextEdit="1"/>
                  </p:cNvSpPr>
                  <p:nvPr/>
                </p:nvSpPr>
                <p:spPr>
                  <a:xfrm>
                    <a:off x="2133304" y="2319326"/>
                    <a:ext cx="1636103" cy="337189"/>
                  </a:xfrm>
                  <a:prstGeom prst="rect">
                    <a:avLst/>
                  </a:prstGeom>
                  <a:blipFill>
                    <a:blip r:embed="rId14"/>
                    <a:stretch>
                      <a:fillRect r="-5085" b="-4167"/>
                    </a:stretch>
                  </a:blipFill>
                </p:spPr>
                <p:txBody>
                  <a:bodyPr/>
                  <a:lstStyle/>
                  <a:p>
                    <a:r>
                      <a:rPr lang="en-US">
                        <a:noFill/>
                      </a:rPr>
                      <a:t> </a:t>
                    </a:r>
                  </a:p>
                </p:txBody>
              </p:sp>
            </mc:Fallback>
          </mc:AlternateContent>
        </p:grpSp>
        <p:grpSp>
          <p:nvGrpSpPr>
            <p:cNvPr id="85" name="Group 84">
              <a:extLst>
                <a:ext uri="{FF2B5EF4-FFF2-40B4-BE49-F238E27FC236}">
                  <a16:creationId xmlns:a16="http://schemas.microsoft.com/office/drawing/2014/main" id="{707D300B-62C4-4280-92F5-E138A20A124F}"/>
                </a:ext>
              </a:extLst>
            </p:cNvPr>
            <p:cNvGrpSpPr/>
            <p:nvPr/>
          </p:nvGrpSpPr>
          <p:grpSpPr>
            <a:xfrm>
              <a:off x="5068442" y="4752505"/>
              <a:ext cx="487167" cy="413502"/>
              <a:chOff x="1921769" y="2270514"/>
              <a:chExt cx="2210297" cy="472349"/>
            </a:xfrm>
          </p:grpSpPr>
          <p:sp>
            <p:nvSpPr>
              <p:cNvPr id="86" name="Rectangle 85">
                <a:extLst>
                  <a:ext uri="{FF2B5EF4-FFF2-40B4-BE49-F238E27FC236}">
                    <a16:creationId xmlns:a16="http://schemas.microsoft.com/office/drawing/2014/main" id="{06A32F7A-2025-4269-8B95-FC7B5DD96BAC}"/>
                  </a:ext>
                </a:extLst>
              </p:cNvPr>
              <p:cNvSpPr/>
              <p:nvPr/>
            </p:nvSpPr>
            <p:spPr>
              <a:xfrm>
                <a:off x="1921769" y="2270514"/>
                <a:ext cx="2210297" cy="472349"/>
              </a:xfrm>
              <a:prstGeom prst="rect">
                <a:avLst/>
              </a:prstGeom>
              <a:solidFill>
                <a:srgbClr val="4E035D"/>
              </a:solidFill>
              <a:ln>
                <a:noFill/>
              </a:ln>
              <a:effectLst>
                <a:softEdge rad="63500"/>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400" dirty="0">
                  <a:solidFill>
                    <a:schemeClr val="bg1"/>
                  </a:solidFill>
                </a:endParaRPr>
              </a:p>
            </p:txBody>
          </p:sp>
          <mc:AlternateContent xmlns:mc="http://schemas.openxmlformats.org/markup-compatibility/2006">
            <mc:Choice xmlns:a14="http://schemas.microsoft.com/office/drawing/2010/main" Requires="a14">
              <p:sp>
                <p:nvSpPr>
                  <p:cNvPr id="87" name="제목 1">
                    <a:extLst>
                      <a:ext uri="{FF2B5EF4-FFF2-40B4-BE49-F238E27FC236}">
                        <a16:creationId xmlns:a16="http://schemas.microsoft.com/office/drawing/2014/main" id="{327F322D-F147-4977-A754-7BE365F692CE}"/>
                      </a:ext>
                    </a:extLst>
                  </p:cNvPr>
                  <p:cNvSpPr txBox="1">
                    <a:spLocks/>
                  </p:cNvSpPr>
                  <p:nvPr/>
                </p:nvSpPr>
                <p:spPr>
                  <a:xfrm>
                    <a:off x="2133304" y="2319326"/>
                    <a:ext cx="1636103" cy="33718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r>
                                <m:rPr>
                                  <m:sty m:val="p"/>
                                </m:rPr>
                                <a:rPr lang="en-US" sz="1600" b="0" i="0" smtClean="0">
                                  <a:solidFill>
                                    <a:schemeClr val="bg1"/>
                                  </a:solidFill>
                                  <a:latin typeface="Cambria Math" panose="02040503050406030204" pitchFamily="18" charset="0"/>
                                </a:rPr>
                                <m:t>R</m:t>
                              </m:r>
                            </m:e>
                            <m:sub>
                              <m:r>
                                <m:rPr>
                                  <m:sty m:val="p"/>
                                </m:rPr>
                                <a:rPr lang="en-US" sz="1600" b="0" i="0" smtClean="0">
                                  <a:solidFill>
                                    <a:schemeClr val="bg1"/>
                                  </a:solidFill>
                                  <a:latin typeface="Cambria Math" panose="02040503050406030204" pitchFamily="18" charset="0"/>
                                </a:rPr>
                                <m:t>Y</m:t>
                              </m:r>
                            </m:sub>
                          </m:sSub>
                          <m:r>
                            <a:rPr lang="en-US" sz="1600" b="0" i="1" smtClean="0">
                              <a:solidFill>
                                <a:schemeClr val="bg1"/>
                              </a:solidFill>
                              <a:latin typeface="Cambria Math" panose="02040503050406030204" pitchFamily="18" charset="0"/>
                            </a:rPr>
                            <m:t> </m:t>
                          </m:r>
                        </m:oMath>
                      </m:oMathPara>
                    </a14:m>
                    <a:endParaRPr lang="en-US" sz="1600" dirty="0">
                      <a:solidFill>
                        <a:schemeClr val="bg1"/>
                      </a:solidFill>
                      <a:latin typeface="Verdana Pro Cond SemiBold" panose="020B0706030504040204" pitchFamily="34" charset="0"/>
                    </a:endParaRPr>
                  </a:p>
                </p:txBody>
              </p:sp>
            </mc:Choice>
            <mc:Fallback>
              <p:sp>
                <p:nvSpPr>
                  <p:cNvPr id="87" name="제목 1">
                    <a:extLst>
                      <a:ext uri="{FF2B5EF4-FFF2-40B4-BE49-F238E27FC236}">
                        <a16:creationId xmlns:a16="http://schemas.microsoft.com/office/drawing/2014/main" id="{327F322D-F147-4977-A754-7BE365F692CE}"/>
                      </a:ext>
                    </a:extLst>
                  </p:cNvPr>
                  <p:cNvSpPr txBox="1">
                    <a:spLocks noRot="1" noChangeAspect="1" noMove="1" noResize="1" noEditPoints="1" noAdjustHandles="1" noChangeArrowheads="1" noChangeShapeType="1" noTextEdit="1"/>
                  </p:cNvSpPr>
                  <p:nvPr/>
                </p:nvSpPr>
                <p:spPr>
                  <a:xfrm>
                    <a:off x="2133304" y="2319326"/>
                    <a:ext cx="1636103" cy="337189"/>
                  </a:xfrm>
                  <a:prstGeom prst="rect">
                    <a:avLst/>
                  </a:prstGeom>
                  <a:blipFill>
                    <a:blip r:embed="rId15"/>
                    <a:stretch>
                      <a:fillRect r="-5085" b="-4167"/>
                    </a:stretch>
                  </a:blipFill>
                </p:spPr>
                <p:txBody>
                  <a:bodyPr/>
                  <a:lstStyle/>
                  <a:p>
                    <a:r>
                      <a:rPr lang="en-US">
                        <a:noFill/>
                      </a:rPr>
                      <a:t> </a:t>
                    </a:r>
                  </a:p>
                </p:txBody>
              </p:sp>
            </mc:Fallback>
          </mc:AlternateContent>
        </p:grpSp>
        <p:grpSp>
          <p:nvGrpSpPr>
            <p:cNvPr id="88" name="Group 87">
              <a:extLst>
                <a:ext uri="{FF2B5EF4-FFF2-40B4-BE49-F238E27FC236}">
                  <a16:creationId xmlns:a16="http://schemas.microsoft.com/office/drawing/2014/main" id="{2BE2E6AA-7E7A-495E-9459-1040BCA21D15}"/>
                </a:ext>
              </a:extLst>
            </p:cNvPr>
            <p:cNvGrpSpPr/>
            <p:nvPr/>
          </p:nvGrpSpPr>
          <p:grpSpPr>
            <a:xfrm>
              <a:off x="5068442" y="5100478"/>
              <a:ext cx="487167" cy="413502"/>
              <a:chOff x="1921769" y="2270514"/>
              <a:chExt cx="2210297" cy="472349"/>
            </a:xfrm>
          </p:grpSpPr>
          <p:sp>
            <p:nvSpPr>
              <p:cNvPr id="89" name="Rectangle 88">
                <a:extLst>
                  <a:ext uri="{FF2B5EF4-FFF2-40B4-BE49-F238E27FC236}">
                    <a16:creationId xmlns:a16="http://schemas.microsoft.com/office/drawing/2014/main" id="{0D136469-469C-4C4B-B511-A378718240E4}"/>
                  </a:ext>
                </a:extLst>
              </p:cNvPr>
              <p:cNvSpPr/>
              <p:nvPr/>
            </p:nvSpPr>
            <p:spPr>
              <a:xfrm>
                <a:off x="1921769" y="2270514"/>
                <a:ext cx="2210297" cy="472349"/>
              </a:xfrm>
              <a:prstGeom prst="rect">
                <a:avLst/>
              </a:prstGeom>
              <a:solidFill>
                <a:srgbClr val="4E035D"/>
              </a:solidFill>
              <a:ln>
                <a:noFill/>
              </a:ln>
              <a:effectLst>
                <a:softEdge rad="63500"/>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400" dirty="0">
                  <a:solidFill>
                    <a:schemeClr val="bg1"/>
                  </a:solidFill>
                </a:endParaRPr>
              </a:p>
            </p:txBody>
          </p:sp>
          <mc:AlternateContent xmlns:mc="http://schemas.openxmlformats.org/markup-compatibility/2006">
            <mc:Choice xmlns:a14="http://schemas.microsoft.com/office/drawing/2010/main" Requires="a14">
              <p:sp>
                <p:nvSpPr>
                  <p:cNvPr id="90" name="제목 1">
                    <a:extLst>
                      <a:ext uri="{FF2B5EF4-FFF2-40B4-BE49-F238E27FC236}">
                        <a16:creationId xmlns:a16="http://schemas.microsoft.com/office/drawing/2014/main" id="{08104ABC-51DF-4021-9523-D02AD3E78BE6}"/>
                      </a:ext>
                    </a:extLst>
                  </p:cNvPr>
                  <p:cNvSpPr txBox="1">
                    <a:spLocks/>
                  </p:cNvSpPr>
                  <p:nvPr/>
                </p:nvSpPr>
                <p:spPr>
                  <a:xfrm>
                    <a:off x="2133304" y="2319326"/>
                    <a:ext cx="1636103" cy="33718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r>
                                <m:rPr>
                                  <m:sty m:val="p"/>
                                </m:rPr>
                                <a:rPr lang="en-US" sz="1600" b="0" i="0" smtClean="0">
                                  <a:solidFill>
                                    <a:schemeClr val="bg1"/>
                                  </a:solidFill>
                                  <a:latin typeface="Cambria Math" panose="02040503050406030204" pitchFamily="18" charset="0"/>
                                </a:rPr>
                                <m:t>R</m:t>
                              </m:r>
                            </m:e>
                            <m:sub>
                              <m:r>
                                <m:rPr>
                                  <m:sty m:val="p"/>
                                </m:rPr>
                                <a:rPr lang="en-US" sz="1600" b="0" i="0" smtClean="0">
                                  <a:solidFill>
                                    <a:schemeClr val="bg1"/>
                                  </a:solidFill>
                                  <a:latin typeface="Cambria Math" panose="02040503050406030204" pitchFamily="18" charset="0"/>
                                </a:rPr>
                                <m:t>Y</m:t>
                              </m:r>
                            </m:sub>
                          </m:sSub>
                          <m:r>
                            <a:rPr lang="en-US" sz="1600" b="0" i="1" smtClean="0">
                              <a:solidFill>
                                <a:schemeClr val="bg1"/>
                              </a:solidFill>
                              <a:latin typeface="Cambria Math" panose="02040503050406030204" pitchFamily="18" charset="0"/>
                            </a:rPr>
                            <m:t> </m:t>
                          </m:r>
                        </m:oMath>
                      </m:oMathPara>
                    </a14:m>
                    <a:endParaRPr lang="en-US" sz="1600" dirty="0">
                      <a:solidFill>
                        <a:schemeClr val="bg1"/>
                      </a:solidFill>
                      <a:latin typeface="Verdana Pro Cond SemiBold" panose="020B0706030504040204" pitchFamily="34" charset="0"/>
                    </a:endParaRPr>
                  </a:p>
                </p:txBody>
              </p:sp>
            </mc:Choice>
            <mc:Fallback>
              <p:sp>
                <p:nvSpPr>
                  <p:cNvPr id="90" name="제목 1">
                    <a:extLst>
                      <a:ext uri="{FF2B5EF4-FFF2-40B4-BE49-F238E27FC236}">
                        <a16:creationId xmlns:a16="http://schemas.microsoft.com/office/drawing/2014/main" id="{08104ABC-51DF-4021-9523-D02AD3E78BE6}"/>
                      </a:ext>
                    </a:extLst>
                  </p:cNvPr>
                  <p:cNvSpPr txBox="1">
                    <a:spLocks noRot="1" noChangeAspect="1" noMove="1" noResize="1" noEditPoints="1" noAdjustHandles="1" noChangeArrowheads="1" noChangeShapeType="1" noTextEdit="1"/>
                  </p:cNvSpPr>
                  <p:nvPr/>
                </p:nvSpPr>
                <p:spPr>
                  <a:xfrm>
                    <a:off x="2133304" y="2319326"/>
                    <a:ext cx="1636103" cy="337189"/>
                  </a:xfrm>
                  <a:prstGeom prst="rect">
                    <a:avLst/>
                  </a:prstGeom>
                  <a:blipFill>
                    <a:blip r:embed="rId16"/>
                    <a:stretch>
                      <a:fillRect r="-5085" b="-4167"/>
                    </a:stretch>
                  </a:blipFill>
                </p:spPr>
                <p:txBody>
                  <a:bodyPr/>
                  <a:lstStyle/>
                  <a:p>
                    <a:r>
                      <a:rPr lang="en-US">
                        <a:noFill/>
                      </a:rPr>
                      <a:t> </a:t>
                    </a:r>
                  </a:p>
                </p:txBody>
              </p:sp>
            </mc:Fallback>
          </mc:AlternateContent>
        </p:grpSp>
        <p:grpSp>
          <p:nvGrpSpPr>
            <p:cNvPr id="91" name="Group 90">
              <a:extLst>
                <a:ext uri="{FF2B5EF4-FFF2-40B4-BE49-F238E27FC236}">
                  <a16:creationId xmlns:a16="http://schemas.microsoft.com/office/drawing/2014/main" id="{45D95F18-FBB1-4889-A220-3EBEEAC30DCE}"/>
                </a:ext>
              </a:extLst>
            </p:cNvPr>
            <p:cNvGrpSpPr/>
            <p:nvPr/>
          </p:nvGrpSpPr>
          <p:grpSpPr>
            <a:xfrm>
              <a:off x="5068442" y="5448451"/>
              <a:ext cx="487167" cy="413502"/>
              <a:chOff x="1921769" y="2270514"/>
              <a:chExt cx="2210297" cy="472349"/>
            </a:xfrm>
          </p:grpSpPr>
          <p:sp>
            <p:nvSpPr>
              <p:cNvPr id="92" name="Rectangle 91">
                <a:extLst>
                  <a:ext uri="{FF2B5EF4-FFF2-40B4-BE49-F238E27FC236}">
                    <a16:creationId xmlns:a16="http://schemas.microsoft.com/office/drawing/2014/main" id="{1771EC6E-0F97-4DBC-9058-FD02E54D2DD0}"/>
                  </a:ext>
                </a:extLst>
              </p:cNvPr>
              <p:cNvSpPr/>
              <p:nvPr/>
            </p:nvSpPr>
            <p:spPr>
              <a:xfrm>
                <a:off x="1921769" y="2270514"/>
                <a:ext cx="2210297" cy="472349"/>
              </a:xfrm>
              <a:prstGeom prst="rect">
                <a:avLst/>
              </a:prstGeom>
              <a:solidFill>
                <a:srgbClr val="4E035D"/>
              </a:solidFill>
              <a:ln>
                <a:noFill/>
              </a:ln>
              <a:effectLst>
                <a:softEdge rad="63500"/>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400" dirty="0">
                  <a:solidFill>
                    <a:schemeClr val="bg1"/>
                  </a:solidFill>
                </a:endParaRPr>
              </a:p>
            </p:txBody>
          </p:sp>
          <mc:AlternateContent xmlns:mc="http://schemas.openxmlformats.org/markup-compatibility/2006">
            <mc:Choice xmlns:a14="http://schemas.microsoft.com/office/drawing/2010/main" Requires="a14">
              <p:sp>
                <p:nvSpPr>
                  <p:cNvPr id="93" name="제목 1">
                    <a:extLst>
                      <a:ext uri="{FF2B5EF4-FFF2-40B4-BE49-F238E27FC236}">
                        <a16:creationId xmlns:a16="http://schemas.microsoft.com/office/drawing/2014/main" id="{C0D7C0E3-7595-452C-92C8-E0D18F2D5A6A}"/>
                      </a:ext>
                    </a:extLst>
                  </p:cNvPr>
                  <p:cNvSpPr txBox="1">
                    <a:spLocks/>
                  </p:cNvSpPr>
                  <p:nvPr/>
                </p:nvSpPr>
                <p:spPr>
                  <a:xfrm>
                    <a:off x="2133304" y="2319326"/>
                    <a:ext cx="1636103" cy="33718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r>
                                <m:rPr>
                                  <m:sty m:val="p"/>
                                </m:rPr>
                                <a:rPr lang="en-US" sz="1600" b="0" i="0" smtClean="0">
                                  <a:solidFill>
                                    <a:schemeClr val="bg1"/>
                                  </a:solidFill>
                                  <a:latin typeface="Cambria Math" panose="02040503050406030204" pitchFamily="18" charset="0"/>
                                </a:rPr>
                                <m:t>R</m:t>
                              </m:r>
                            </m:e>
                            <m:sub>
                              <m:r>
                                <m:rPr>
                                  <m:sty m:val="p"/>
                                </m:rPr>
                                <a:rPr lang="en-US" sz="1600" b="0" i="0" smtClean="0">
                                  <a:solidFill>
                                    <a:schemeClr val="bg1"/>
                                  </a:solidFill>
                                  <a:latin typeface="Cambria Math" panose="02040503050406030204" pitchFamily="18" charset="0"/>
                                </a:rPr>
                                <m:t>Y</m:t>
                              </m:r>
                            </m:sub>
                          </m:sSub>
                          <m:r>
                            <a:rPr lang="en-US" sz="1600" b="0" i="1" smtClean="0">
                              <a:solidFill>
                                <a:schemeClr val="bg1"/>
                              </a:solidFill>
                              <a:latin typeface="Cambria Math" panose="02040503050406030204" pitchFamily="18" charset="0"/>
                            </a:rPr>
                            <m:t> </m:t>
                          </m:r>
                        </m:oMath>
                      </m:oMathPara>
                    </a14:m>
                    <a:endParaRPr lang="en-US" sz="1600" dirty="0">
                      <a:solidFill>
                        <a:schemeClr val="bg1"/>
                      </a:solidFill>
                      <a:latin typeface="Verdana Pro Cond SemiBold" panose="020B0706030504040204" pitchFamily="34" charset="0"/>
                    </a:endParaRPr>
                  </a:p>
                </p:txBody>
              </p:sp>
            </mc:Choice>
            <mc:Fallback>
              <p:sp>
                <p:nvSpPr>
                  <p:cNvPr id="93" name="제목 1">
                    <a:extLst>
                      <a:ext uri="{FF2B5EF4-FFF2-40B4-BE49-F238E27FC236}">
                        <a16:creationId xmlns:a16="http://schemas.microsoft.com/office/drawing/2014/main" id="{C0D7C0E3-7595-452C-92C8-E0D18F2D5A6A}"/>
                      </a:ext>
                    </a:extLst>
                  </p:cNvPr>
                  <p:cNvSpPr txBox="1">
                    <a:spLocks noRot="1" noChangeAspect="1" noMove="1" noResize="1" noEditPoints="1" noAdjustHandles="1" noChangeArrowheads="1" noChangeShapeType="1" noTextEdit="1"/>
                  </p:cNvSpPr>
                  <p:nvPr/>
                </p:nvSpPr>
                <p:spPr>
                  <a:xfrm>
                    <a:off x="2133304" y="2319326"/>
                    <a:ext cx="1636103" cy="337189"/>
                  </a:xfrm>
                  <a:prstGeom prst="rect">
                    <a:avLst/>
                  </a:prstGeom>
                  <a:blipFill>
                    <a:blip r:embed="rId17"/>
                    <a:stretch>
                      <a:fillRect r="-5085" b="-6250"/>
                    </a:stretch>
                  </a:blipFill>
                </p:spPr>
                <p:txBody>
                  <a:bodyPr/>
                  <a:lstStyle/>
                  <a:p>
                    <a:r>
                      <a:rPr lang="en-US">
                        <a:noFill/>
                      </a:rPr>
                      <a:t> </a:t>
                    </a:r>
                  </a:p>
                </p:txBody>
              </p:sp>
            </mc:Fallback>
          </mc:AlternateContent>
        </p:grpSp>
        <p:grpSp>
          <p:nvGrpSpPr>
            <p:cNvPr id="94" name="Group 93">
              <a:extLst>
                <a:ext uri="{FF2B5EF4-FFF2-40B4-BE49-F238E27FC236}">
                  <a16:creationId xmlns:a16="http://schemas.microsoft.com/office/drawing/2014/main" id="{E999E180-3CB9-4E09-973E-E07BABFBDEB3}"/>
                </a:ext>
              </a:extLst>
            </p:cNvPr>
            <p:cNvGrpSpPr/>
            <p:nvPr/>
          </p:nvGrpSpPr>
          <p:grpSpPr>
            <a:xfrm>
              <a:off x="5068442" y="5796424"/>
              <a:ext cx="487167" cy="413502"/>
              <a:chOff x="1921769" y="2270514"/>
              <a:chExt cx="2210297" cy="472349"/>
            </a:xfrm>
          </p:grpSpPr>
          <p:sp>
            <p:nvSpPr>
              <p:cNvPr id="95" name="Rectangle 94">
                <a:extLst>
                  <a:ext uri="{FF2B5EF4-FFF2-40B4-BE49-F238E27FC236}">
                    <a16:creationId xmlns:a16="http://schemas.microsoft.com/office/drawing/2014/main" id="{C7E372F4-3C36-4D70-9D19-333A298B98DF}"/>
                  </a:ext>
                </a:extLst>
              </p:cNvPr>
              <p:cNvSpPr/>
              <p:nvPr/>
            </p:nvSpPr>
            <p:spPr>
              <a:xfrm>
                <a:off x="1921769" y="2270514"/>
                <a:ext cx="2210297" cy="472349"/>
              </a:xfrm>
              <a:prstGeom prst="rect">
                <a:avLst/>
              </a:prstGeom>
              <a:solidFill>
                <a:srgbClr val="4E035D"/>
              </a:solidFill>
              <a:ln>
                <a:noFill/>
              </a:ln>
              <a:effectLst>
                <a:softEdge rad="63500"/>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400" dirty="0">
                  <a:solidFill>
                    <a:schemeClr val="bg1"/>
                  </a:solidFill>
                </a:endParaRPr>
              </a:p>
            </p:txBody>
          </p:sp>
          <mc:AlternateContent xmlns:mc="http://schemas.openxmlformats.org/markup-compatibility/2006">
            <mc:Choice xmlns:a14="http://schemas.microsoft.com/office/drawing/2010/main" Requires="a14">
              <p:sp>
                <p:nvSpPr>
                  <p:cNvPr id="96" name="제목 1">
                    <a:extLst>
                      <a:ext uri="{FF2B5EF4-FFF2-40B4-BE49-F238E27FC236}">
                        <a16:creationId xmlns:a16="http://schemas.microsoft.com/office/drawing/2014/main" id="{FFC852A0-725E-4D40-B375-BFC3F1F1AD60}"/>
                      </a:ext>
                    </a:extLst>
                  </p:cNvPr>
                  <p:cNvSpPr txBox="1">
                    <a:spLocks/>
                  </p:cNvSpPr>
                  <p:nvPr/>
                </p:nvSpPr>
                <p:spPr>
                  <a:xfrm>
                    <a:off x="2133304" y="2319326"/>
                    <a:ext cx="1636103" cy="33718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r>
                                <m:rPr>
                                  <m:sty m:val="p"/>
                                </m:rPr>
                                <a:rPr lang="en-US" sz="1600" b="0" i="0" smtClean="0">
                                  <a:solidFill>
                                    <a:schemeClr val="bg1"/>
                                  </a:solidFill>
                                  <a:latin typeface="Cambria Math" panose="02040503050406030204" pitchFamily="18" charset="0"/>
                                </a:rPr>
                                <m:t>R</m:t>
                              </m:r>
                            </m:e>
                            <m:sub>
                              <m:r>
                                <m:rPr>
                                  <m:sty m:val="p"/>
                                </m:rPr>
                                <a:rPr lang="en-US" sz="1600" b="0" i="0" smtClean="0">
                                  <a:solidFill>
                                    <a:schemeClr val="bg1"/>
                                  </a:solidFill>
                                  <a:latin typeface="Cambria Math" panose="02040503050406030204" pitchFamily="18" charset="0"/>
                                </a:rPr>
                                <m:t>Y</m:t>
                              </m:r>
                            </m:sub>
                          </m:sSub>
                          <m:r>
                            <a:rPr lang="en-US" sz="1600" b="0" i="1" smtClean="0">
                              <a:solidFill>
                                <a:schemeClr val="bg1"/>
                              </a:solidFill>
                              <a:latin typeface="Cambria Math" panose="02040503050406030204" pitchFamily="18" charset="0"/>
                            </a:rPr>
                            <m:t> </m:t>
                          </m:r>
                        </m:oMath>
                      </m:oMathPara>
                    </a14:m>
                    <a:endParaRPr lang="en-US" sz="1600" dirty="0">
                      <a:solidFill>
                        <a:schemeClr val="bg1"/>
                      </a:solidFill>
                      <a:latin typeface="Verdana Pro Cond SemiBold" panose="020B0706030504040204" pitchFamily="34" charset="0"/>
                    </a:endParaRPr>
                  </a:p>
                </p:txBody>
              </p:sp>
            </mc:Choice>
            <mc:Fallback>
              <p:sp>
                <p:nvSpPr>
                  <p:cNvPr id="96" name="제목 1">
                    <a:extLst>
                      <a:ext uri="{FF2B5EF4-FFF2-40B4-BE49-F238E27FC236}">
                        <a16:creationId xmlns:a16="http://schemas.microsoft.com/office/drawing/2014/main" id="{FFC852A0-725E-4D40-B375-BFC3F1F1AD60}"/>
                      </a:ext>
                    </a:extLst>
                  </p:cNvPr>
                  <p:cNvSpPr txBox="1">
                    <a:spLocks noRot="1" noChangeAspect="1" noMove="1" noResize="1" noEditPoints="1" noAdjustHandles="1" noChangeArrowheads="1" noChangeShapeType="1" noTextEdit="1"/>
                  </p:cNvSpPr>
                  <p:nvPr/>
                </p:nvSpPr>
                <p:spPr>
                  <a:xfrm>
                    <a:off x="2133304" y="2319326"/>
                    <a:ext cx="1636103" cy="337189"/>
                  </a:xfrm>
                  <a:prstGeom prst="rect">
                    <a:avLst/>
                  </a:prstGeom>
                  <a:blipFill>
                    <a:blip r:embed="rId18"/>
                    <a:stretch>
                      <a:fillRect r="-5085" b="-6250"/>
                    </a:stretch>
                  </a:blipFill>
                </p:spPr>
                <p:txBody>
                  <a:bodyPr/>
                  <a:lstStyle/>
                  <a:p>
                    <a:r>
                      <a:rPr lang="en-US">
                        <a:noFill/>
                      </a:rPr>
                      <a:t> </a:t>
                    </a:r>
                  </a:p>
                </p:txBody>
              </p:sp>
            </mc:Fallback>
          </mc:AlternateContent>
        </p:grpSp>
        <p:grpSp>
          <p:nvGrpSpPr>
            <p:cNvPr id="97" name="Group 96">
              <a:extLst>
                <a:ext uri="{FF2B5EF4-FFF2-40B4-BE49-F238E27FC236}">
                  <a16:creationId xmlns:a16="http://schemas.microsoft.com/office/drawing/2014/main" id="{F21F301D-D9D6-4845-8381-947493AFE492}"/>
                </a:ext>
              </a:extLst>
            </p:cNvPr>
            <p:cNvGrpSpPr/>
            <p:nvPr/>
          </p:nvGrpSpPr>
          <p:grpSpPr>
            <a:xfrm>
              <a:off x="5068442" y="6144397"/>
              <a:ext cx="487167" cy="413502"/>
              <a:chOff x="1921769" y="2270514"/>
              <a:chExt cx="2210297" cy="472349"/>
            </a:xfrm>
          </p:grpSpPr>
          <p:sp>
            <p:nvSpPr>
              <p:cNvPr id="98" name="Rectangle 97">
                <a:extLst>
                  <a:ext uri="{FF2B5EF4-FFF2-40B4-BE49-F238E27FC236}">
                    <a16:creationId xmlns:a16="http://schemas.microsoft.com/office/drawing/2014/main" id="{B4FD48A8-282E-4FCF-B309-4230C0C2E85D}"/>
                  </a:ext>
                </a:extLst>
              </p:cNvPr>
              <p:cNvSpPr/>
              <p:nvPr/>
            </p:nvSpPr>
            <p:spPr>
              <a:xfrm>
                <a:off x="1921769" y="2270514"/>
                <a:ext cx="2210297" cy="472349"/>
              </a:xfrm>
              <a:prstGeom prst="rect">
                <a:avLst/>
              </a:prstGeom>
              <a:solidFill>
                <a:srgbClr val="4E035D"/>
              </a:solidFill>
              <a:ln>
                <a:noFill/>
              </a:ln>
              <a:effectLst>
                <a:softEdge rad="63500"/>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400" dirty="0">
                  <a:solidFill>
                    <a:schemeClr val="bg1"/>
                  </a:solidFill>
                </a:endParaRPr>
              </a:p>
            </p:txBody>
          </p:sp>
          <mc:AlternateContent xmlns:mc="http://schemas.openxmlformats.org/markup-compatibility/2006">
            <mc:Choice xmlns:a14="http://schemas.microsoft.com/office/drawing/2010/main" Requires="a14">
              <p:sp>
                <p:nvSpPr>
                  <p:cNvPr id="99" name="제목 1">
                    <a:extLst>
                      <a:ext uri="{FF2B5EF4-FFF2-40B4-BE49-F238E27FC236}">
                        <a16:creationId xmlns:a16="http://schemas.microsoft.com/office/drawing/2014/main" id="{9B37426F-67AF-499B-A13E-95121AF572FB}"/>
                      </a:ext>
                    </a:extLst>
                  </p:cNvPr>
                  <p:cNvSpPr txBox="1">
                    <a:spLocks/>
                  </p:cNvSpPr>
                  <p:nvPr/>
                </p:nvSpPr>
                <p:spPr>
                  <a:xfrm>
                    <a:off x="2133304" y="2319326"/>
                    <a:ext cx="1636103" cy="33718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r>
                                <m:rPr>
                                  <m:sty m:val="p"/>
                                </m:rPr>
                                <a:rPr lang="en-US" sz="1600" b="0" i="0" smtClean="0">
                                  <a:solidFill>
                                    <a:schemeClr val="bg1"/>
                                  </a:solidFill>
                                  <a:latin typeface="Cambria Math" panose="02040503050406030204" pitchFamily="18" charset="0"/>
                                </a:rPr>
                                <m:t>R</m:t>
                              </m:r>
                            </m:e>
                            <m:sub>
                              <m:r>
                                <m:rPr>
                                  <m:sty m:val="p"/>
                                </m:rPr>
                                <a:rPr lang="en-US" sz="1600" b="0" i="0" smtClean="0">
                                  <a:solidFill>
                                    <a:schemeClr val="bg1"/>
                                  </a:solidFill>
                                  <a:latin typeface="Cambria Math" panose="02040503050406030204" pitchFamily="18" charset="0"/>
                                </a:rPr>
                                <m:t>Y</m:t>
                              </m:r>
                            </m:sub>
                          </m:sSub>
                          <m:r>
                            <a:rPr lang="en-US" sz="1600" b="0" i="1" smtClean="0">
                              <a:solidFill>
                                <a:schemeClr val="bg1"/>
                              </a:solidFill>
                              <a:latin typeface="Cambria Math" panose="02040503050406030204" pitchFamily="18" charset="0"/>
                            </a:rPr>
                            <m:t> </m:t>
                          </m:r>
                        </m:oMath>
                      </m:oMathPara>
                    </a14:m>
                    <a:endParaRPr lang="en-US" sz="1600" dirty="0">
                      <a:solidFill>
                        <a:schemeClr val="bg1"/>
                      </a:solidFill>
                      <a:latin typeface="Verdana Pro Cond SemiBold" panose="020B0706030504040204" pitchFamily="34" charset="0"/>
                    </a:endParaRPr>
                  </a:p>
                </p:txBody>
              </p:sp>
            </mc:Choice>
            <mc:Fallback>
              <p:sp>
                <p:nvSpPr>
                  <p:cNvPr id="99" name="제목 1">
                    <a:extLst>
                      <a:ext uri="{FF2B5EF4-FFF2-40B4-BE49-F238E27FC236}">
                        <a16:creationId xmlns:a16="http://schemas.microsoft.com/office/drawing/2014/main" id="{9B37426F-67AF-499B-A13E-95121AF572FB}"/>
                      </a:ext>
                    </a:extLst>
                  </p:cNvPr>
                  <p:cNvSpPr txBox="1">
                    <a:spLocks noRot="1" noChangeAspect="1" noMove="1" noResize="1" noEditPoints="1" noAdjustHandles="1" noChangeArrowheads="1" noChangeShapeType="1" noTextEdit="1"/>
                  </p:cNvSpPr>
                  <p:nvPr/>
                </p:nvSpPr>
                <p:spPr>
                  <a:xfrm>
                    <a:off x="2133304" y="2319326"/>
                    <a:ext cx="1636103" cy="337189"/>
                  </a:xfrm>
                  <a:prstGeom prst="rect">
                    <a:avLst/>
                  </a:prstGeom>
                  <a:blipFill>
                    <a:blip r:embed="rId19"/>
                    <a:stretch>
                      <a:fillRect r="-5085" b="-6250"/>
                    </a:stretch>
                  </a:blipFill>
                </p:spPr>
                <p:txBody>
                  <a:bodyPr/>
                  <a:lstStyle/>
                  <a:p>
                    <a:r>
                      <a:rPr lang="en-US">
                        <a:noFill/>
                      </a:rPr>
                      <a:t> </a:t>
                    </a:r>
                  </a:p>
                </p:txBody>
              </p:sp>
            </mc:Fallback>
          </mc:AlternateContent>
        </p:grpSp>
      </p:grpSp>
      <p:grpSp>
        <p:nvGrpSpPr>
          <p:cNvPr id="59" name="Group 58">
            <a:extLst>
              <a:ext uri="{FF2B5EF4-FFF2-40B4-BE49-F238E27FC236}">
                <a16:creationId xmlns:a16="http://schemas.microsoft.com/office/drawing/2014/main" id="{20546B5D-969B-433F-A70A-A199A490754D}"/>
              </a:ext>
            </a:extLst>
          </p:cNvPr>
          <p:cNvGrpSpPr/>
          <p:nvPr/>
        </p:nvGrpSpPr>
        <p:grpSpPr>
          <a:xfrm>
            <a:off x="5562600" y="2465814"/>
            <a:ext cx="1686514" cy="2558441"/>
            <a:chOff x="5777547" y="3837110"/>
            <a:chExt cx="1686514" cy="2558441"/>
          </a:xfrm>
        </p:grpSpPr>
        <p:cxnSp>
          <p:nvCxnSpPr>
            <p:cNvPr id="100" name="Straight Connector 99">
              <a:extLst>
                <a:ext uri="{FF2B5EF4-FFF2-40B4-BE49-F238E27FC236}">
                  <a16:creationId xmlns:a16="http://schemas.microsoft.com/office/drawing/2014/main" id="{5F699F75-1D5A-4D8E-A55B-23BD8BDC136A}"/>
                </a:ext>
              </a:extLst>
            </p:cNvPr>
            <p:cNvCxnSpPr>
              <a:cxnSpLocks/>
              <a:stCxn id="101" idx="4"/>
            </p:cNvCxnSpPr>
            <p:nvPr/>
          </p:nvCxnSpPr>
          <p:spPr>
            <a:xfrm rot="10800000">
              <a:off x="7112277" y="5985707"/>
              <a:ext cx="0" cy="274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1" name="Oval 100">
              <a:extLst>
                <a:ext uri="{FF2B5EF4-FFF2-40B4-BE49-F238E27FC236}">
                  <a16:creationId xmlns:a16="http://schemas.microsoft.com/office/drawing/2014/main" id="{E4950457-62AB-41C3-89EF-222773C344EE}"/>
                </a:ext>
              </a:extLst>
            </p:cNvPr>
            <p:cNvSpPr/>
            <p:nvPr/>
          </p:nvSpPr>
          <p:spPr>
            <a:xfrm rot="10800000">
              <a:off x="7048497" y="6259731"/>
              <a:ext cx="127560" cy="1275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Connector 101">
              <a:extLst>
                <a:ext uri="{FF2B5EF4-FFF2-40B4-BE49-F238E27FC236}">
                  <a16:creationId xmlns:a16="http://schemas.microsoft.com/office/drawing/2014/main" id="{BA440AD0-9B2E-44BF-B28A-F324B5998FC5}"/>
                </a:ext>
              </a:extLst>
            </p:cNvPr>
            <p:cNvCxnSpPr>
              <a:cxnSpLocks/>
            </p:cNvCxnSpPr>
            <p:nvPr/>
          </p:nvCxnSpPr>
          <p:spPr>
            <a:xfrm rot="10800000" flipH="1">
              <a:off x="7053793" y="5914756"/>
              <a:ext cx="122264" cy="1245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F58FE34A-1042-4F1E-BD88-50AA4D69A0EA}"/>
                </a:ext>
              </a:extLst>
            </p:cNvPr>
            <p:cNvCxnSpPr>
              <a:cxnSpLocks/>
            </p:cNvCxnSpPr>
            <p:nvPr/>
          </p:nvCxnSpPr>
          <p:spPr>
            <a:xfrm rot="10800000">
              <a:off x="7053793" y="5908310"/>
              <a:ext cx="114773" cy="1328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7AF5B56F-7840-43AD-82DA-7D5B5019B749}"/>
                </a:ext>
              </a:extLst>
            </p:cNvPr>
            <p:cNvCxnSpPr>
              <a:cxnSpLocks/>
              <a:stCxn id="105" idx="4"/>
            </p:cNvCxnSpPr>
            <p:nvPr/>
          </p:nvCxnSpPr>
          <p:spPr>
            <a:xfrm rot="10800000">
              <a:off x="6900452" y="5634286"/>
              <a:ext cx="0" cy="274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8F813ECA-7326-4880-8664-55628835F842}"/>
                </a:ext>
              </a:extLst>
            </p:cNvPr>
            <p:cNvSpPr/>
            <p:nvPr/>
          </p:nvSpPr>
          <p:spPr>
            <a:xfrm rot="10800000">
              <a:off x="6836672" y="5908310"/>
              <a:ext cx="127560" cy="1275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Connector 105">
              <a:extLst>
                <a:ext uri="{FF2B5EF4-FFF2-40B4-BE49-F238E27FC236}">
                  <a16:creationId xmlns:a16="http://schemas.microsoft.com/office/drawing/2014/main" id="{FFA636A2-6268-465C-B8EC-148426C02BDB}"/>
                </a:ext>
              </a:extLst>
            </p:cNvPr>
            <p:cNvCxnSpPr>
              <a:cxnSpLocks/>
            </p:cNvCxnSpPr>
            <p:nvPr/>
          </p:nvCxnSpPr>
          <p:spPr>
            <a:xfrm rot="10800000" flipH="1">
              <a:off x="6841968" y="5563335"/>
              <a:ext cx="122264" cy="1245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5EAA193B-5E1E-4FA3-9805-F3CC6661DA60}"/>
                </a:ext>
              </a:extLst>
            </p:cNvPr>
            <p:cNvCxnSpPr>
              <a:cxnSpLocks/>
            </p:cNvCxnSpPr>
            <p:nvPr/>
          </p:nvCxnSpPr>
          <p:spPr>
            <a:xfrm rot="10800000">
              <a:off x="6841968" y="5556889"/>
              <a:ext cx="114773" cy="1328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A9AA9F0-0351-432B-85C8-F862FA6A9A38}"/>
                </a:ext>
              </a:extLst>
            </p:cNvPr>
            <p:cNvCxnSpPr>
              <a:cxnSpLocks/>
              <a:stCxn id="109" idx="4"/>
            </p:cNvCxnSpPr>
            <p:nvPr/>
          </p:nvCxnSpPr>
          <p:spPr>
            <a:xfrm rot="10800000">
              <a:off x="6688627" y="5299417"/>
              <a:ext cx="0" cy="274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9" name="Oval 108">
              <a:extLst>
                <a:ext uri="{FF2B5EF4-FFF2-40B4-BE49-F238E27FC236}">
                  <a16:creationId xmlns:a16="http://schemas.microsoft.com/office/drawing/2014/main" id="{CE04E145-16C1-4381-AF13-97F20413772C}"/>
                </a:ext>
              </a:extLst>
            </p:cNvPr>
            <p:cNvSpPr/>
            <p:nvPr/>
          </p:nvSpPr>
          <p:spPr>
            <a:xfrm rot="10800000">
              <a:off x="6624847" y="5573441"/>
              <a:ext cx="127560" cy="1275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99C5F411-894C-4CAD-B0A4-848F52B96FDF}"/>
                </a:ext>
              </a:extLst>
            </p:cNvPr>
            <p:cNvCxnSpPr>
              <a:cxnSpLocks/>
            </p:cNvCxnSpPr>
            <p:nvPr/>
          </p:nvCxnSpPr>
          <p:spPr>
            <a:xfrm rot="10800000" flipH="1">
              <a:off x="6630143" y="5224300"/>
              <a:ext cx="122264" cy="1245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8B303DA-6F2F-4B39-9D08-BE1F3338014B}"/>
                </a:ext>
              </a:extLst>
            </p:cNvPr>
            <p:cNvCxnSpPr>
              <a:cxnSpLocks/>
            </p:cNvCxnSpPr>
            <p:nvPr/>
          </p:nvCxnSpPr>
          <p:spPr>
            <a:xfrm rot="10800000">
              <a:off x="6630143" y="5217854"/>
              <a:ext cx="114773" cy="1328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551F136C-71A5-4178-928B-51BCBE833663}"/>
                </a:ext>
              </a:extLst>
            </p:cNvPr>
            <p:cNvCxnSpPr>
              <a:cxnSpLocks/>
              <a:stCxn id="113" idx="4"/>
            </p:cNvCxnSpPr>
            <p:nvPr/>
          </p:nvCxnSpPr>
          <p:spPr>
            <a:xfrm rot="10800000">
              <a:off x="6476802" y="4944883"/>
              <a:ext cx="0" cy="274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DB5B9DA1-0571-4E84-A065-E9CF11D5E2B2}"/>
                </a:ext>
              </a:extLst>
            </p:cNvPr>
            <p:cNvSpPr/>
            <p:nvPr/>
          </p:nvSpPr>
          <p:spPr>
            <a:xfrm rot="10800000">
              <a:off x="6413022" y="5218907"/>
              <a:ext cx="127560" cy="1275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4" name="Straight Connector 113">
              <a:extLst>
                <a:ext uri="{FF2B5EF4-FFF2-40B4-BE49-F238E27FC236}">
                  <a16:creationId xmlns:a16="http://schemas.microsoft.com/office/drawing/2014/main" id="{1FC62DCC-9F66-4A38-A63A-092F22E58CCE}"/>
                </a:ext>
              </a:extLst>
            </p:cNvPr>
            <p:cNvCxnSpPr>
              <a:cxnSpLocks/>
            </p:cNvCxnSpPr>
            <p:nvPr/>
          </p:nvCxnSpPr>
          <p:spPr>
            <a:xfrm rot="10800000" flipH="1">
              <a:off x="6418318" y="4875158"/>
              <a:ext cx="122264" cy="1245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83832ADD-940A-48DC-997E-4B1EAA983FF3}"/>
                </a:ext>
              </a:extLst>
            </p:cNvPr>
            <p:cNvCxnSpPr>
              <a:cxnSpLocks/>
            </p:cNvCxnSpPr>
            <p:nvPr/>
          </p:nvCxnSpPr>
          <p:spPr>
            <a:xfrm rot="10800000">
              <a:off x="6418318" y="4868712"/>
              <a:ext cx="114773" cy="1328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5C358E61-92B5-4794-A898-67B50E71F1EB}"/>
                </a:ext>
              </a:extLst>
            </p:cNvPr>
            <p:cNvCxnSpPr>
              <a:cxnSpLocks/>
              <a:stCxn id="117" idx="4"/>
            </p:cNvCxnSpPr>
            <p:nvPr/>
          </p:nvCxnSpPr>
          <p:spPr>
            <a:xfrm rot="10800000">
              <a:off x="6264977" y="4616197"/>
              <a:ext cx="0" cy="274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0AA3A008-DAE4-4F93-A6AE-B37B2D1F8DCC}"/>
                </a:ext>
              </a:extLst>
            </p:cNvPr>
            <p:cNvSpPr/>
            <p:nvPr/>
          </p:nvSpPr>
          <p:spPr>
            <a:xfrm rot="10800000">
              <a:off x="6201197" y="4890221"/>
              <a:ext cx="127560" cy="1275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1BB6A68A-447B-46D4-8134-5769C4683BB4}"/>
                </a:ext>
              </a:extLst>
            </p:cNvPr>
            <p:cNvCxnSpPr>
              <a:cxnSpLocks/>
            </p:cNvCxnSpPr>
            <p:nvPr/>
          </p:nvCxnSpPr>
          <p:spPr>
            <a:xfrm rot="10800000" flipH="1">
              <a:off x="6206493" y="4533156"/>
              <a:ext cx="122264" cy="1245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E76AE245-72FE-4C44-8AE5-5461C6EF22DE}"/>
                </a:ext>
              </a:extLst>
            </p:cNvPr>
            <p:cNvCxnSpPr>
              <a:cxnSpLocks/>
            </p:cNvCxnSpPr>
            <p:nvPr/>
          </p:nvCxnSpPr>
          <p:spPr>
            <a:xfrm rot="10800000">
              <a:off x="6206493" y="4526710"/>
              <a:ext cx="114773" cy="1328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A1EDCA2B-DE7A-40AF-929E-41680946496E}"/>
                </a:ext>
              </a:extLst>
            </p:cNvPr>
            <p:cNvCxnSpPr>
              <a:cxnSpLocks/>
              <a:stCxn id="121" idx="4"/>
            </p:cNvCxnSpPr>
            <p:nvPr/>
          </p:nvCxnSpPr>
          <p:spPr>
            <a:xfrm rot="10800000">
              <a:off x="6053152" y="4258601"/>
              <a:ext cx="0" cy="274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FB1FF2F6-953E-4FA7-8EE2-5E597B9A3EF1}"/>
                </a:ext>
              </a:extLst>
            </p:cNvPr>
            <p:cNvSpPr/>
            <p:nvPr/>
          </p:nvSpPr>
          <p:spPr>
            <a:xfrm rot="10800000">
              <a:off x="5989372" y="4532625"/>
              <a:ext cx="127560" cy="1275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2" name="Straight Connector 121">
              <a:extLst>
                <a:ext uri="{FF2B5EF4-FFF2-40B4-BE49-F238E27FC236}">
                  <a16:creationId xmlns:a16="http://schemas.microsoft.com/office/drawing/2014/main" id="{210E1B69-4DDC-41BD-B198-4C9E187F9022}"/>
                </a:ext>
              </a:extLst>
            </p:cNvPr>
            <p:cNvCxnSpPr>
              <a:cxnSpLocks/>
            </p:cNvCxnSpPr>
            <p:nvPr/>
          </p:nvCxnSpPr>
          <p:spPr>
            <a:xfrm rot="10800000" flipH="1">
              <a:off x="5994668" y="4188531"/>
              <a:ext cx="122264" cy="1245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EA111FC-CEF2-42FC-8B0D-F0B0D445CA42}"/>
                </a:ext>
              </a:extLst>
            </p:cNvPr>
            <p:cNvCxnSpPr>
              <a:cxnSpLocks/>
            </p:cNvCxnSpPr>
            <p:nvPr/>
          </p:nvCxnSpPr>
          <p:spPr>
            <a:xfrm rot="10800000">
              <a:off x="5994668" y="4182085"/>
              <a:ext cx="114773" cy="1328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355A93C0-0225-4C70-8A3A-06D5B218AFF3}"/>
                </a:ext>
              </a:extLst>
            </p:cNvPr>
            <p:cNvCxnSpPr>
              <a:cxnSpLocks/>
              <a:stCxn id="125" idx="4"/>
            </p:cNvCxnSpPr>
            <p:nvPr/>
          </p:nvCxnSpPr>
          <p:spPr>
            <a:xfrm rot="10800000">
              <a:off x="5841327" y="3914507"/>
              <a:ext cx="0" cy="274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5" name="Oval 124">
              <a:extLst>
                <a:ext uri="{FF2B5EF4-FFF2-40B4-BE49-F238E27FC236}">
                  <a16:creationId xmlns:a16="http://schemas.microsoft.com/office/drawing/2014/main" id="{CE479FAD-8519-4B11-976B-CE71DE1A59BE}"/>
                </a:ext>
              </a:extLst>
            </p:cNvPr>
            <p:cNvSpPr/>
            <p:nvPr/>
          </p:nvSpPr>
          <p:spPr>
            <a:xfrm rot="10800000">
              <a:off x="5777547" y="4188531"/>
              <a:ext cx="127560" cy="1275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65144FF6-983B-42E1-8955-AEE01238C716}"/>
                </a:ext>
              </a:extLst>
            </p:cNvPr>
            <p:cNvCxnSpPr>
              <a:cxnSpLocks/>
            </p:cNvCxnSpPr>
            <p:nvPr/>
          </p:nvCxnSpPr>
          <p:spPr>
            <a:xfrm rot="10800000" flipH="1">
              <a:off x="5782843" y="3843556"/>
              <a:ext cx="122264" cy="1245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C22C068-3C20-49B3-8624-91DCFC55A6EE}"/>
                </a:ext>
              </a:extLst>
            </p:cNvPr>
            <p:cNvCxnSpPr>
              <a:cxnSpLocks/>
            </p:cNvCxnSpPr>
            <p:nvPr/>
          </p:nvCxnSpPr>
          <p:spPr>
            <a:xfrm rot="10800000">
              <a:off x="5782843" y="3837110"/>
              <a:ext cx="114773" cy="1328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A216D66-1795-4A6D-8CE7-A624D13F4C58}"/>
                </a:ext>
              </a:extLst>
            </p:cNvPr>
            <p:cNvCxnSpPr>
              <a:cxnSpLocks/>
              <a:stCxn id="129" idx="0"/>
            </p:cNvCxnSpPr>
            <p:nvPr/>
          </p:nvCxnSpPr>
          <p:spPr>
            <a:xfrm rot="10800000" flipH="1" flipV="1">
              <a:off x="7397553" y="3971479"/>
              <a:ext cx="2728" cy="236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9" name="Oval 128">
              <a:extLst>
                <a:ext uri="{FF2B5EF4-FFF2-40B4-BE49-F238E27FC236}">
                  <a16:creationId xmlns:a16="http://schemas.microsoft.com/office/drawing/2014/main" id="{6DEFC709-9C97-4FCF-A2A2-B5AB60958117}"/>
                </a:ext>
              </a:extLst>
            </p:cNvPr>
            <p:cNvSpPr/>
            <p:nvPr/>
          </p:nvSpPr>
          <p:spPr>
            <a:xfrm rot="10800000">
              <a:off x="7333773" y="3843919"/>
              <a:ext cx="127560" cy="1275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0" name="Straight Connector 129">
              <a:extLst>
                <a:ext uri="{FF2B5EF4-FFF2-40B4-BE49-F238E27FC236}">
                  <a16:creationId xmlns:a16="http://schemas.microsoft.com/office/drawing/2014/main" id="{252686F8-D81C-4F4E-B5FC-F2F4942440B0}"/>
                </a:ext>
              </a:extLst>
            </p:cNvPr>
            <p:cNvCxnSpPr>
              <a:cxnSpLocks/>
            </p:cNvCxnSpPr>
            <p:nvPr/>
          </p:nvCxnSpPr>
          <p:spPr>
            <a:xfrm rot="10800000" flipH="1">
              <a:off x="7341797" y="6269122"/>
              <a:ext cx="122264" cy="1245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FD74F4A-8267-4314-87B7-279EE9DAFC3C}"/>
                </a:ext>
              </a:extLst>
            </p:cNvPr>
            <p:cNvCxnSpPr>
              <a:cxnSpLocks/>
            </p:cNvCxnSpPr>
            <p:nvPr/>
          </p:nvCxnSpPr>
          <p:spPr>
            <a:xfrm rot="10800000">
              <a:off x="7341797" y="6262676"/>
              <a:ext cx="114773" cy="1328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0" name="TextBox 5">
            <a:extLst>
              <a:ext uri="{FF2B5EF4-FFF2-40B4-BE49-F238E27FC236}">
                <a16:creationId xmlns:a16="http://schemas.microsoft.com/office/drawing/2014/main" id="{430EF3BB-FE62-460F-983C-5DF73078AB90}"/>
              </a:ext>
            </a:extLst>
          </p:cNvPr>
          <p:cNvSpPr txBox="1"/>
          <p:nvPr/>
        </p:nvSpPr>
        <p:spPr>
          <a:xfrm>
            <a:off x="432091" y="391869"/>
            <a:ext cx="8294532" cy="759695"/>
          </a:xfrm>
          <a:prstGeom prst="rect">
            <a:avLst/>
          </a:prstGeom>
        </p:spPr>
        <p:txBody>
          <a:bodyPr wrap="square" lIns="0" tIns="0" rIns="0" bIns="0" rtlCol="0" anchor="t">
            <a:spAutoFit/>
          </a:bodyPr>
          <a:lstStyle/>
          <a:p>
            <a:pPr>
              <a:lnSpc>
                <a:spcPts val="5900"/>
              </a:lnSpc>
            </a:pPr>
            <a:r>
              <a:rPr lang="en-US" sz="5000" dirty="0">
                <a:solidFill>
                  <a:srgbClr val="4D1354"/>
                </a:solidFill>
                <a:latin typeface="HK Grotesk Bold"/>
              </a:rPr>
              <a:t>Quantum Machine Learning</a:t>
            </a:r>
          </a:p>
        </p:txBody>
      </p:sp>
      <p:grpSp>
        <p:nvGrpSpPr>
          <p:cNvPr id="261" name="Group 260">
            <a:extLst>
              <a:ext uri="{FF2B5EF4-FFF2-40B4-BE49-F238E27FC236}">
                <a16:creationId xmlns:a16="http://schemas.microsoft.com/office/drawing/2014/main" id="{BE355CC8-7082-4B9A-BF6F-207E56B764AA}"/>
              </a:ext>
            </a:extLst>
          </p:cNvPr>
          <p:cNvGrpSpPr/>
          <p:nvPr/>
        </p:nvGrpSpPr>
        <p:grpSpPr>
          <a:xfrm>
            <a:off x="668551" y="2302811"/>
            <a:ext cx="7188130" cy="3250619"/>
            <a:chOff x="361266" y="1066800"/>
            <a:chExt cx="7188130" cy="5431609"/>
          </a:xfrm>
        </p:grpSpPr>
        <p:cxnSp>
          <p:nvCxnSpPr>
            <p:cNvPr id="262" name="Straight Connector 261">
              <a:extLst>
                <a:ext uri="{FF2B5EF4-FFF2-40B4-BE49-F238E27FC236}">
                  <a16:creationId xmlns:a16="http://schemas.microsoft.com/office/drawing/2014/main" id="{FD02761F-87CB-4037-B2F8-15A77BC9BFB4}"/>
                </a:ext>
              </a:extLst>
            </p:cNvPr>
            <p:cNvCxnSpPr>
              <a:cxnSpLocks/>
            </p:cNvCxnSpPr>
            <p:nvPr/>
          </p:nvCxnSpPr>
          <p:spPr>
            <a:xfrm>
              <a:off x="361266" y="1066800"/>
              <a:ext cx="718813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D17BB630-CB1E-42FE-9554-D99D88FB36A4}"/>
                </a:ext>
              </a:extLst>
            </p:cNvPr>
            <p:cNvCxnSpPr>
              <a:cxnSpLocks/>
            </p:cNvCxnSpPr>
            <p:nvPr/>
          </p:nvCxnSpPr>
          <p:spPr>
            <a:xfrm>
              <a:off x="361266" y="1842744"/>
              <a:ext cx="718813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B198EFEB-4263-44BF-9ACC-88FE0C2FB70F}"/>
                </a:ext>
              </a:extLst>
            </p:cNvPr>
            <p:cNvCxnSpPr>
              <a:cxnSpLocks/>
            </p:cNvCxnSpPr>
            <p:nvPr/>
          </p:nvCxnSpPr>
          <p:spPr>
            <a:xfrm>
              <a:off x="361266" y="2618688"/>
              <a:ext cx="718813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E2E16489-7DC4-40D2-93BC-83DF3179F968}"/>
                </a:ext>
              </a:extLst>
            </p:cNvPr>
            <p:cNvCxnSpPr>
              <a:cxnSpLocks/>
            </p:cNvCxnSpPr>
            <p:nvPr/>
          </p:nvCxnSpPr>
          <p:spPr>
            <a:xfrm>
              <a:off x="361266" y="3394632"/>
              <a:ext cx="718813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3718CBED-D4D4-43F0-A288-6FF873966954}"/>
                </a:ext>
              </a:extLst>
            </p:cNvPr>
            <p:cNvCxnSpPr>
              <a:cxnSpLocks/>
            </p:cNvCxnSpPr>
            <p:nvPr/>
          </p:nvCxnSpPr>
          <p:spPr>
            <a:xfrm>
              <a:off x="361266" y="4170576"/>
              <a:ext cx="718813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335798A9-B507-4B81-B63D-09E198D5C3ED}"/>
                </a:ext>
              </a:extLst>
            </p:cNvPr>
            <p:cNvCxnSpPr>
              <a:cxnSpLocks/>
            </p:cNvCxnSpPr>
            <p:nvPr/>
          </p:nvCxnSpPr>
          <p:spPr>
            <a:xfrm>
              <a:off x="361266" y="4946520"/>
              <a:ext cx="718813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2782E39C-73BC-4074-8012-89FDB2A6CAC1}"/>
                </a:ext>
              </a:extLst>
            </p:cNvPr>
            <p:cNvCxnSpPr>
              <a:cxnSpLocks/>
            </p:cNvCxnSpPr>
            <p:nvPr/>
          </p:nvCxnSpPr>
          <p:spPr>
            <a:xfrm>
              <a:off x="361266" y="5722463"/>
              <a:ext cx="718813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27A9349B-FB9F-4DDA-A9A4-0C5A038964D2}"/>
                </a:ext>
              </a:extLst>
            </p:cNvPr>
            <p:cNvCxnSpPr>
              <a:cxnSpLocks/>
            </p:cNvCxnSpPr>
            <p:nvPr/>
          </p:nvCxnSpPr>
          <p:spPr>
            <a:xfrm>
              <a:off x="361266" y="6498409"/>
              <a:ext cx="718813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0" name="Group 269">
            <a:extLst>
              <a:ext uri="{FF2B5EF4-FFF2-40B4-BE49-F238E27FC236}">
                <a16:creationId xmlns:a16="http://schemas.microsoft.com/office/drawing/2014/main" id="{C309848D-24C2-437B-A0A4-6FD991CCFCAA}"/>
              </a:ext>
            </a:extLst>
          </p:cNvPr>
          <p:cNvGrpSpPr/>
          <p:nvPr/>
        </p:nvGrpSpPr>
        <p:grpSpPr>
          <a:xfrm>
            <a:off x="2144845" y="2021455"/>
            <a:ext cx="2549368" cy="3794711"/>
            <a:chOff x="1529596" y="596669"/>
            <a:chExt cx="2765982" cy="6340757"/>
          </a:xfrm>
        </p:grpSpPr>
        <p:sp>
          <p:nvSpPr>
            <p:cNvPr id="271" name="Rectangle 270">
              <a:extLst>
                <a:ext uri="{FF2B5EF4-FFF2-40B4-BE49-F238E27FC236}">
                  <a16:creationId xmlns:a16="http://schemas.microsoft.com/office/drawing/2014/main" id="{16106707-F904-46FA-9EC1-85C6DF35FF96}"/>
                </a:ext>
              </a:extLst>
            </p:cNvPr>
            <p:cNvSpPr/>
            <p:nvPr/>
          </p:nvSpPr>
          <p:spPr>
            <a:xfrm>
              <a:off x="1529596" y="596669"/>
              <a:ext cx="2765982" cy="6340757"/>
            </a:xfrm>
            <a:prstGeom prst="rect">
              <a:avLst/>
            </a:prstGeom>
            <a:solidFill>
              <a:srgbClr val="4E035D"/>
            </a:solidFill>
            <a:ln>
              <a:noFill/>
            </a:ln>
            <a:effectLst>
              <a:softEdge rad="127000"/>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400" dirty="0">
                <a:solidFill>
                  <a:schemeClr val="bg1"/>
                </a:solidFill>
              </a:endParaRPr>
            </a:p>
          </p:txBody>
        </p:sp>
        <p:sp>
          <p:nvSpPr>
            <p:cNvPr id="272" name="제목 1">
              <a:extLst>
                <a:ext uri="{FF2B5EF4-FFF2-40B4-BE49-F238E27FC236}">
                  <a16:creationId xmlns:a16="http://schemas.microsoft.com/office/drawing/2014/main" id="{853EB874-24B9-48AB-9700-F3558B4AA21E}"/>
                </a:ext>
              </a:extLst>
            </p:cNvPr>
            <p:cNvSpPr txBox="1">
              <a:spLocks/>
            </p:cNvSpPr>
            <p:nvPr/>
          </p:nvSpPr>
          <p:spPr>
            <a:xfrm>
              <a:off x="1896753" y="3238693"/>
              <a:ext cx="2033178" cy="11808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solidFill>
                    <a:schemeClr val="bg1"/>
                  </a:solidFill>
                  <a:latin typeface="HK Grotesk Bold" panose="020B0604020202020204" charset="0"/>
                </a:rPr>
                <a:t>Embed</a:t>
              </a:r>
            </a:p>
          </p:txBody>
        </p:sp>
      </p:grpSp>
      <p:grpSp>
        <p:nvGrpSpPr>
          <p:cNvPr id="273" name="Group 272">
            <a:extLst>
              <a:ext uri="{FF2B5EF4-FFF2-40B4-BE49-F238E27FC236}">
                <a16:creationId xmlns:a16="http://schemas.microsoft.com/office/drawing/2014/main" id="{8E73CC03-232D-4CDA-97CB-AFA5A3D64DB3}"/>
              </a:ext>
            </a:extLst>
          </p:cNvPr>
          <p:cNvGrpSpPr/>
          <p:nvPr/>
        </p:nvGrpSpPr>
        <p:grpSpPr>
          <a:xfrm>
            <a:off x="900170" y="2077402"/>
            <a:ext cx="710232" cy="3697302"/>
            <a:chOff x="592884" y="690154"/>
            <a:chExt cx="866985" cy="6177992"/>
          </a:xfrm>
        </p:grpSpPr>
        <p:grpSp>
          <p:nvGrpSpPr>
            <p:cNvPr id="274" name="Group 273">
              <a:extLst>
                <a:ext uri="{FF2B5EF4-FFF2-40B4-BE49-F238E27FC236}">
                  <a16:creationId xmlns:a16="http://schemas.microsoft.com/office/drawing/2014/main" id="{162913DC-CD09-455B-A1C9-0B7B30118213}"/>
                </a:ext>
              </a:extLst>
            </p:cNvPr>
            <p:cNvGrpSpPr/>
            <p:nvPr/>
          </p:nvGrpSpPr>
          <p:grpSpPr>
            <a:xfrm>
              <a:off x="607493" y="690154"/>
              <a:ext cx="852376" cy="753292"/>
              <a:chOff x="1743364" y="2125636"/>
              <a:chExt cx="3867265" cy="860496"/>
            </a:xfrm>
          </p:grpSpPr>
          <p:sp>
            <p:nvSpPr>
              <p:cNvPr id="296" name="Rectangle 295">
                <a:extLst>
                  <a:ext uri="{FF2B5EF4-FFF2-40B4-BE49-F238E27FC236}">
                    <a16:creationId xmlns:a16="http://schemas.microsoft.com/office/drawing/2014/main" id="{F21BF847-F479-4F31-97B8-D2C170346233}"/>
                  </a:ext>
                </a:extLst>
              </p:cNvPr>
              <p:cNvSpPr/>
              <p:nvPr/>
            </p:nvSpPr>
            <p:spPr>
              <a:xfrm>
                <a:off x="1743364" y="2125636"/>
                <a:ext cx="3867265" cy="860496"/>
              </a:xfrm>
              <a:prstGeom prst="rect">
                <a:avLst/>
              </a:prstGeom>
              <a:solidFill>
                <a:srgbClr val="00B0F0"/>
              </a:solidFill>
              <a:ln>
                <a:noFill/>
              </a:ln>
              <a:effectLst>
                <a:softEdge rad="63500"/>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b="1" dirty="0">
                  <a:solidFill>
                    <a:schemeClr val="bg1"/>
                  </a:solidFill>
                  <a:latin typeface="Felix Titling" panose="04060505060202020A04" pitchFamily="82" charset="0"/>
                  <a:cs typeface="Arial" panose="020B0604020202020204" pitchFamily="34" charset="0"/>
                </a:endParaRPr>
              </a:p>
            </p:txBody>
          </p:sp>
          <p:sp>
            <p:nvSpPr>
              <p:cNvPr id="297" name="제목 1">
                <a:extLst>
                  <a:ext uri="{FF2B5EF4-FFF2-40B4-BE49-F238E27FC236}">
                    <a16:creationId xmlns:a16="http://schemas.microsoft.com/office/drawing/2014/main" id="{3FF16B22-3B0C-49C6-BF3C-B17A0ADD055D}"/>
                  </a:ext>
                </a:extLst>
              </p:cNvPr>
              <p:cNvSpPr txBox="1">
                <a:spLocks/>
              </p:cNvSpPr>
              <p:nvPr/>
            </p:nvSpPr>
            <p:spPr>
              <a:xfrm>
                <a:off x="2586759" y="2286920"/>
                <a:ext cx="2698237" cy="5756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r>
                  <a:rPr lang="en-US" sz="2400" b="1" dirty="0">
                    <a:solidFill>
                      <a:schemeClr val="bg1"/>
                    </a:solidFill>
                    <a:latin typeface="HK Grotesk Bold" panose="020B0604020202020204" charset="0"/>
                    <a:cs typeface="Arial" panose="020B0604020202020204" pitchFamily="34" charset="0"/>
                  </a:rPr>
                  <a:t>H</a:t>
                </a:r>
              </a:p>
            </p:txBody>
          </p:sp>
        </p:grpSp>
        <p:grpSp>
          <p:nvGrpSpPr>
            <p:cNvPr id="275" name="Group 274">
              <a:extLst>
                <a:ext uri="{FF2B5EF4-FFF2-40B4-BE49-F238E27FC236}">
                  <a16:creationId xmlns:a16="http://schemas.microsoft.com/office/drawing/2014/main" id="{86A92F64-A19E-4841-A489-0C8075C2FA32}"/>
                </a:ext>
              </a:extLst>
            </p:cNvPr>
            <p:cNvGrpSpPr/>
            <p:nvPr/>
          </p:nvGrpSpPr>
          <p:grpSpPr>
            <a:xfrm>
              <a:off x="605406" y="1465111"/>
              <a:ext cx="852376" cy="753292"/>
              <a:chOff x="1743364" y="2125636"/>
              <a:chExt cx="3867265" cy="860496"/>
            </a:xfrm>
          </p:grpSpPr>
          <p:sp>
            <p:nvSpPr>
              <p:cNvPr id="294" name="Rectangle 293">
                <a:extLst>
                  <a:ext uri="{FF2B5EF4-FFF2-40B4-BE49-F238E27FC236}">
                    <a16:creationId xmlns:a16="http://schemas.microsoft.com/office/drawing/2014/main" id="{48464A31-1816-4CB6-A908-B609D9ADA4DA}"/>
                  </a:ext>
                </a:extLst>
              </p:cNvPr>
              <p:cNvSpPr/>
              <p:nvPr/>
            </p:nvSpPr>
            <p:spPr>
              <a:xfrm>
                <a:off x="1743364" y="2125636"/>
                <a:ext cx="3867265" cy="860496"/>
              </a:xfrm>
              <a:prstGeom prst="rect">
                <a:avLst/>
              </a:prstGeom>
              <a:solidFill>
                <a:srgbClr val="00B0F0"/>
              </a:solidFill>
              <a:ln>
                <a:noFill/>
              </a:ln>
              <a:effectLst>
                <a:softEdge rad="63500"/>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b="1" dirty="0">
                  <a:solidFill>
                    <a:schemeClr val="bg1"/>
                  </a:solidFill>
                  <a:latin typeface="Felix Titling" panose="04060505060202020A04" pitchFamily="82" charset="0"/>
                  <a:cs typeface="Arial" panose="020B0604020202020204" pitchFamily="34" charset="0"/>
                </a:endParaRPr>
              </a:p>
            </p:txBody>
          </p:sp>
          <p:sp>
            <p:nvSpPr>
              <p:cNvPr id="295" name="제목 1">
                <a:extLst>
                  <a:ext uri="{FF2B5EF4-FFF2-40B4-BE49-F238E27FC236}">
                    <a16:creationId xmlns:a16="http://schemas.microsoft.com/office/drawing/2014/main" id="{943CFC6D-E706-460B-8C10-CB0203F39BE7}"/>
                  </a:ext>
                </a:extLst>
              </p:cNvPr>
              <p:cNvSpPr txBox="1">
                <a:spLocks/>
              </p:cNvSpPr>
              <p:nvPr/>
            </p:nvSpPr>
            <p:spPr>
              <a:xfrm>
                <a:off x="2586759" y="2286920"/>
                <a:ext cx="2698237" cy="5756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r>
                  <a:rPr lang="en-US" sz="2400" b="1" dirty="0">
                    <a:solidFill>
                      <a:schemeClr val="bg1"/>
                    </a:solidFill>
                    <a:latin typeface="HK Grotesk Bold" panose="020B0604020202020204" charset="0"/>
                    <a:cs typeface="Arial" panose="020B0604020202020204" pitchFamily="34" charset="0"/>
                  </a:rPr>
                  <a:t>H</a:t>
                </a:r>
              </a:p>
            </p:txBody>
          </p:sp>
        </p:grpSp>
        <p:grpSp>
          <p:nvGrpSpPr>
            <p:cNvPr id="276" name="Group 275">
              <a:extLst>
                <a:ext uri="{FF2B5EF4-FFF2-40B4-BE49-F238E27FC236}">
                  <a16:creationId xmlns:a16="http://schemas.microsoft.com/office/drawing/2014/main" id="{7785E397-EA89-4439-AA97-BF4D4E896F10}"/>
                </a:ext>
              </a:extLst>
            </p:cNvPr>
            <p:cNvGrpSpPr/>
            <p:nvPr/>
          </p:nvGrpSpPr>
          <p:grpSpPr>
            <a:xfrm>
              <a:off x="603319" y="2240068"/>
              <a:ext cx="852376" cy="753292"/>
              <a:chOff x="1743364" y="2125636"/>
              <a:chExt cx="3867265" cy="860496"/>
            </a:xfrm>
          </p:grpSpPr>
          <p:sp>
            <p:nvSpPr>
              <p:cNvPr id="292" name="Rectangle 291">
                <a:extLst>
                  <a:ext uri="{FF2B5EF4-FFF2-40B4-BE49-F238E27FC236}">
                    <a16:creationId xmlns:a16="http://schemas.microsoft.com/office/drawing/2014/main" id="{E5419224-F70A-46D2-A24D-A500F0191384}"/>
                  </a:ext>
                </a:extLst>
              </p:cNvPr>
              <p:cNvSpPr/>
              <p:nvPr/>
            </p:nvSpPr>
            <p:spPr>
              <a:xfrm>
                <a:off x="1743364" y="2125636"/>
                <a:ext cx="3867265" cy="860496"/>
              </a:xfrm>
              <a:prstGeom prst="rect">
                <a:avLst/>
              </a:prstGeom>
              <a:solidFill>
                <a:srgbClr val="00B0F0"/>
              </a:solidFill>
              <a:ln>
                <a:noFill/>
              </a:ln>
              <a:effectLst>
                <a:softEdge rad="63500"/>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b="1" dirty="0">
                  <a:solidFill>
                    <a:schemeClr val="bg1"/>
                  </a:solidFill>
                  <a:latin typeface="Felix Titling" panose="04060505060202020A04" pitchFamily="82" charset="0"/>
                  <a:cs typeface="Arial" panose="020B0604020202020204" pitchFamily="34" charset="0"/>
                </a:endParaRPr>
              </a:p>
            </p:txBody>
          </p:sp>
          <p:sp>
            <p:nvSpPr>
              <p:cNvPr id="293" name="제목 1">
                <a:extLst>
                  <a:ext uri="{FF2B5EF4-FFF2-40B4-BE49-F238E27FC236}">
                    <a16:creationId xmlns:a16="http://schemas.microsoft.com/office/drawing/2014/main" id="{70E3490A-36E3-4DEF-A81F-E32931509212}"/>
                  </a:ext>
                </a:extLst>
              </p:cNvPr>
              <p:cNvSpPr txBox="1">
                <a:spLocks/>
              </p:cNvSpPr>
              <p:nvPr/>
            </p:nvSpPr>
            <p:spPr>
              <a:xfrm>
                <a:off x="2586759" y="2286920"/>
                <a:ext cx="2698237" cy="5756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r>
                  <a:rPr lang="en-US" sz="2400" b="1" dirty="0">
                    <a:solidFill>
                      <a:schemeClr val="bg1"/>
                    </a:solidFill>
                    <a:latin typeface="HK Grotesk Bold" panose="020B0604020202020204" charset="0"/>
                    <a:cs typeface="Arial" panose="020B0604020202020204" pitchFamily="34" charset="0"/>
                  </a:rPr>
                  <a:t>H</a:t>
                </a:r>
              </a:p>
            </p:txBody>
          </p:sp>
        </p:grpSp>
        <p:grpSp>
          <p:nvGrpSpPr>
            <p:cNvPr id="277" name="Group 276">
              <a:extLst>
                <a:ext uri="{FF2B5EF4-FFF2-40B4-BE49-F238E27FC236}">
                  <a16:creationId xmlns:a16="http://schemas.microsoft.com/office/drawing/2014/main" id="{B18E234E-5DC4-4F77-A53D-C89A47660BC3}"/>
                </a:ext>
              </a:extLst>
            </p:cNvPr>
            <p:cNvGrpSpPr/>
            <p:nvPr/>
          </p:nvGrpSpPr>
          <p:grpSpPr>
            <a:xfrm>
              <a:off x="601232" y="3015025"/>
              <a:ext cx="852376" cy="753292"/>
              <a:chOff x="1743364" y="2125636"/>
              <a:chExt cx="3867265" cy="860496"/>
            </a:xfrm>
          </p:grpSpPr>
          <p:sp>
            <p:nvSpPr>
              <p:cNvPr id="290" name="Rectangle 289">
                <a:extLst>
                  <a:ext uri="{FF2B5EF4-FFF2-40B4-BE49-F238E27FC236}">
                    <a16:creationId xmlns:a16="http://schemas.microsoft.com/office/drawing/2014/main" id="{3D005C18-D306-450E-889C-64117CFF9FF0}"/>
                  </a:ext>
                </a:extLst>
              </p:cNvPr>
              <p:cNvSpPr/>
              <p:nvPr/>
            </p:nvSpPr>
            <p:spPr>
              <a:xfrm>
                <a:off x="1743364" y="2125636"/>
                <a:ext cx="3867265" cy="860496"/>
              </a:xfrm>
              <a:prstGeom prst="rect">
                <a:avLst/>
              </a:prstGeom>
              <a:solidFill>
                <a:srgbClr val="00B0F0"/>
              </a:solidFill>
              <a:ln>
                <a:noFill/>
              </a:ln>
              <a:effectLst>
                <a:softEdge rad="63500"/>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b="1" dirty="0">
                  <a:solidFill>
                    <a:schemeClr val="bg1"/>
                  </a:solidFill>
                  <a:latin typeface="Felix Titling" panose="04060505060202020A04" pitchFamily="82" charset="0"/>
                  <a:cs typeface="Arial" panose="020B0604020202020204" pitchFamily="34" charset="0"/>
                </a:endParaRPr>
              </a:p>
            </p:txBody>
          </p:sp>
          <p:sp>
            <p:nvSpPr>
              <p:cNvPr id="291" name="제목 1">
                <a:extLst>
                  <a:ext uri="{FF2B5EF4-FFF2-40B4-BE49-F238E27FC236}">
                    <a16:creationId xmlns:a16="http://schemas.microsoft.com/office/drawing/2014/main" id="{A1246BA0-B292-443E-AB33-5885AB557260}"/>
                  </a:ext>
                </a:extLst>
              </p:cNvPr>
              <p:cNvSpPr txBox="1">
                <a:spLocks/>
              </p:cNvSpPr>
              <p:nvPr/>
            </p:nvSpPr>
            <p:spPr>
              <a:xfrm>
                <a:off x="2586759" y="2286920"/>
                <a:ext cx="2698237" cy="5756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r>
                  <a:rPr lang="en-US" sz="2400" b="1" dirty="0">
                    <a:solidFill>
                      <a:schemeClr val="bg1"/>
                    </a:solidFill>
                    <a:latin typeface="HK Grotesk Bold" panose="020B0604020202020204" charset="0"/>
                    <a:cs typeface="Arial" panose="020B0604020202020204" pitchFamily="34" charset="0"/>
                  </a:rPr>
                  <a:t>H</a:t>
                </a:r>
              </a:p>
            </p:txBody>
          </p:sp>
        </p:grpSp>
        <p:grpSp>
          <p:nvGrpSpPr>
            <p:cNvPr id="278" name="Group 277">
              <a:extLst>
                <a:ext uri="{FF2B5EF4-FFF2-40B4-BE49-F238E27FC236}">
                  <a16:creationId xmlns:a16="http://schemas.microsoft.com/office/drawing/2014/main" id="{1EB067C0-56D5-450D-A40B-CD139439045C}"/>
                </a:ext>
              </a:extLst>
            </p:cNvPr>
            <p:cNvGrpSpPr/>
            <p:nvPr/>
          </p:nvGrpSpPr>
          <p:grpSpPr>
            <a:xfrm>
              <a:off x="599145" y="3789982"/>
              <a:ext cx="852376" cy="753292"/>
              <a:chOff x="1743364" y="2125636"/>
              <a:chExt cx="3867265" cy="860496"/>
            </a:xfrm>
          </p:grpSpPr>
          <p:sp>
            <p:nvSpPr>
              <p:cNvPr id="288" name="Rectangle 287">
                <a:extLst>
                  <a:ext uri="{FF2B5EF4-FFF2-40B4-BE49-F238E27FC236}">
                    <a16:creationId xmlns:a16="http://schemas.microsoft.com/office/drawing/2014/main" id="{B7D8CA0B-2FBF-4E48-8984-080A267FBF80}"/>
                  </a:ext>
                </a:extLst>
              </p:cNvPr>
              <p:cNvSpPr/>
              <p:nvPr/>
            </p:nvSpPr>
            <p:spPr>
              <a:xfrm>
                <a:off x="1743364" y="2125636"/>
                <a:ext cx="3867265" cy="860496"/>
              </a:xfrm>
              <a:prstGeom prst="rect">
                <a:avLst/>
              </a:prstGeom>
              <a:solidFill>
                <a:srgbClr val="00B0F0"/>
              </a:solidFill>
              <a:ln>
                <a:noFill/>
              </a:ln>
              <a:effectLst>
                <a:softEdge rad="63500"/>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b="1" dirty="0">
                  <a:solidFill>
                    <a:schemeClr val="bg1"/>
                  </a:solidFill>
                  <a:latin typeface="Felix Titling" panose="04060505060202020A04" pitchFamily="82" charset="0"/>
                  <a:cs typeface="Arial" panose="020B0604020202020204" pitchFamily="34" charset="0"/>
                </a:endParaRPr>
              </a:p>
            </p:txBody>
          </p:sp>
          <p:sp>
            <p:nvSpPr>
              <p:cNvPr id="289" name="제목 1">
                <a:extLst>
                  <a:ext uri="{FF2B5EF4-FFF2-40B4-BE49-F238E27FC236}">
                    <a16:creationId xmlns:a16="http://schemas.microsoft.com/office/drawing/2014/main" id="{4F29AC44-5A51-4879-82DD-BCA86F2E7FAB}"/>
                  </a:ext>
                </a:extLst>
              </p:cNvPr>
              <p:cNvSpPr txBox="1">
                <a:spLocks/>
              </p:cNvSpPr>
              <p:nvPr/>
            </p:nvSpPr>
            <p:spPr>
              <a:xfrm>
                <a:off x="2586759" y="2286920"/>
                <a:ext cx="2698237" cy="5756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r>
                  <a:rPr lang="en-US" sz="2400" b="1" dirty="0">
                    <a:solidFill>
                      <a:schemeClr val="bg1"/>
                    </a:solidFill>
                    <a:latin typeface="HK Grotesk Bold" panose="020B0604020202020204" charset="0"/>
                    <a:cs typeface="Arial" panose="020B0604020202020204" pitchFamily="34" charset="0"/>
                  </a:rPr>
                  <a:t>H</a:t>
                </a:r>
              </a:p>
            </p:txBody>
          </p:sp>
        </p:grpSp>
        <p:grpSp>
          <p:nvGrpSpPr>
            <p:cNvPr id="279" name="Group 278">
              <a:extLst>
                <a:ext uri="{FF2B5EF4-FFF2-40B4-BE49-F238E27FC236}">
                  <a16:creationId xmlns:a16="http://schemas.microsoft.com/office/drawing/2014/main" id="{174073D7-D213-40F4-9005-AA142C67276C}"/>
                </a:ext>
              </a:extLst>
            </p:cNvPr>
            <p:cNvGrpSpPr/>
            <p:nvPr/>
          </p:nvGrpSpPr>
          <p:grpSpPr>
            <a:xfrm>
              <a:off x="597058" y="4564939"/>
              <a:ext cx="852376" cy="753292"/>
              <a:chOff x="1743364" y="2125636"/>
              <a:chExt cx="3867265" cy="860496"/>
            </a:xfrm>
          </p:grpSpPr>
          <p:sp>
            <p:nvSpPr>
              <p:cNvPr id="286" name="Rectangle 285">
                <a:extLst>
                  <a:ext uri="{FF2B5EF4-FFF2-40B4-BE49-F238E27FC236}">
                    <a16:creationId xmlns:a16="http://schemas.microsoft.com/office/drawing/2014/main" id="{9302C463-7CD3-47D2-980F-EF52B4F204A3}"/>
                  </a:ext>
                </a:extLst>
              </p:cNvPr>
              <p:cNvSpPr/>
              <p:nvPr/>
            </p:nvSpPr>
            <p:spPr>
              <a:xfrm>
                <a:off x="1743364" y="2125636"/>
                <a:ext cx="3867265" cy="860496"/>
              </a:xfrm>
              <a:prstGeom prst="rect">
                <a:avLst/>
              </a:prstGeom>
              <a:solidFill>
                <a:srgbClr val="00B0F0"/>
              </a:solidFill>
              <a:ln>
                <a:noFill/>
              </a:ln>
              <a:effectLst>
                <a:softEdge rad="63500"/>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b="1" dirty="0">
                  <a:solidFill>
                    <a:schemeClr val="bg1"/>
                  </a:solidFill>
                  <a:latin typeface="Felix Titling" panose="04060505060202020A04" pitchFamily="82" charset="0"/>
                  <a:cs typeface="Arial" panose="020B0604020202020204" pitchFamily="34" charset="0"/>
                </a:endParaRPr>
              </a:p>
            </p:txBody>
          </p:sp>
          <p:sp>
            <p:nvSpPr>
              <p:cNvPr id="287" name="제목 1">
                <a:extLst>
                  <a:ext uri="{FF2B5EF4-FFF2-40B4-BE49-F238E27FC236}">
                    <a16:creationId xmlns:a16="http://schemas.microsoft.com/office/drawing/2014/main" id="{B2EC1CE7-91AC-47ED-8DCE-7F9070642522}"/>
                  </a:ext>
                </a:extLst>
              </p:cNvPr>
              <p:cNvSpPr txBox="1">
                <a:spLocks/>
              </p:cNvSpPr>
              <p:nvPr/>
            </p:nvSpPr>
            <p:spPr>
              <a:xfrm>
                <a:off x="2586759" y="2286920"/>
                <a:ext cx="2698237" cy="5756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r>
                  <a:rPr lang="en-US" sz="2400" b="1" dirty="0">
                    <a:solidFill>
                      <a:schemeClr val="bg1"/>
                    </a:solidFill>
                    <a:latin typeface="HK Grotesk Bold" panose="020B0604020202020204" charset="0"/>
                    <a:cs typeface="Arial" panose="020B0604020202020204" pitchFamily="34" charset="0"/>
                  </a:rPr>
                  <a:t>H</a:t>
                </a:r>
              </a:p>
            </p:txBody>
          </p:sp>
        </p:grpSp>
        <p:grpSp>
          <p:nvGrpSpPr>
            <p:cNvPr id="280" name="Group 279">
              <a:extLst>
                <a:ext uri="{FF2B5EF4-FFF2-40B4-BE49-F238E27FC236}">
                  <a16:creationId xmlns:a16="http://schemas.microsoft.com/office/drawing/2014/main" id="{F72BEA7C-2788-44EC-BFFE-DB9124BE8C7A}"/>
                </a:ext>
              </a:extLst>
            </p:cNvPr>
            <p:cNvGrpSpPr/>
            <p:nvPr/>
          </p:nvGrpSpPr>
          <p:grpSpPr>
            <a:xfrm>
              <a:off x="594971" y="5339896"/>
              <a:ext cx="852376" cy="753292"/>
              <a:chOff x="1743364" y="2125636"/>
              <a:chExt cx="3867265" cy="860496"/>
            </a:xfrm>
          </p:grpSpPr>
          <p:sp>
            <p:nvSpPr>
              <p:cNvPr id="284" name="Rectangle 283">
                <a:extLst>
                  <a:ext uri="{FF2B5EF4-FFF2-40B4-BE49-F238E27FC236}">
                    <a16:creationId xmlns:a16="http://schemas.microsoft.com/office/drawing/2014/main" id="{EFF8F080-E8D8-4267-9382-07FC4C9778A8}"/>
                  </a:ext>
                </a:extLst>
              </p:cNvPr>
              <p:cNvSpPr/>
              <p:nvPr/>
            </p:nvSpPr>
            <p:spPr>
              <a:xfrm>
                <a:off x="1743364" y="2125636"/>
                <a:ext cx="3867265" cy="860496"/>
              </a:xfrm>
              <a:prstGeom prst="rect">
                <a:avLst/>
              </a:prstGeom>
              <a:solidFill>
                <a:srgbClr val="00B0F0"/>
              </a:solidFill>
              <a:ln>
                <a:noFill/>
              </a:ln>
              <a:effectLst>
                <a:softEdge rad="63500"/>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b="1" dirty="0">
                  <a:solidFill>
                    <a:schemeClr val="bg1"/>
                  </a:solidFill>
                  <a:latin typeface="Felix Titling" panose="04060505060202020A04" pitchFamily="82" charset="0"/>
                  <a:cs typeface="Arial" panose="020B0604020202020204" pitchFamily="34" charset="0"/>
                </a:endParaRPr>
              </a:p>
            </p:txBody>
          </p:sp>
          <p:sp>
            <p:nvSpPr>
              <p:cNvPr id="285" name="제목 1">
                <a:extLst>
                  <a:ext uri="{FF2B5EF4-FFF2-40B4-BE49-F238E27FC236}">
                    <a16:creationId xmlns:a16="http://schemas.microsoft.com/office/drawing/2014/main" id="{C5253B18-FAF5-45EF-87F8-03686D86D6A4}"/>
                  </a:ext>
                </a:extLst>
              </p:cNvPr>
              <p:cNvSpPr txBox="1">
                <a:spLocks/>
              </p:cNvSpPr>
              <p:nvPr/>
            </p:nvSpPr>
            <p:spPr>
              <a:xfrm>
                <a:off x="2586759" y="2286920"/>
                <a:ext cx="2698237" cy="5756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r>
                  <a:rPr lang="en-US" sz="2400" b="1" dirty="0">
                    <a:solidFill>
                      <a:schemeClr val="bg1"/>
                    </a:solidFill>
                    <a:latin typeface="HK Grotesk Bold" panose="020B0604020202020204" charset="0"/>
                    <a:cs typeface="Arial" panose="020B0604020202020204" pitchFamily="34" charset="0"/>
                  </a:rPr>
                  <a:t>H</a:t>
                </a:r>
              </a:p>
            </p:txBody>
          </p:sp>
        </p:grpSp>
        <p:grpSp>
          <p:nvGrpSpPr>
            <p:cNvPr id="281" name="Group 280">
              <a:extLst>
                <a:ext uri="{FF2B5EF4-FFF2-40B4-BE49-F238E27FC236}">
                  <a16:creationId xmlns:a16="http://schemas.microsoft.com/office/drawing/2014/main" id="{126C32C3-0293-482B-9CD5-F390822E1542}"/>
                </a:ext>
              </a:extLst>
            </p:cNvPr>
            <p:cNvGrpSpPr/>
            <p:nvPr/>
          </p:nvGrpSpPr>
          <p:grpSpPr>
            <a:xfrm>
              <a:off x="592884" y="6114854"/>
              <a:ext cx="852376" cy="753292"/>
              <a:chOff x="1743364" y="2125636"/>
              <a:chExt cx="3867265" cy="860496"/>
            </a:xfrm>
          </p:grpSpPr>
          <p:sp>
            <p:nvSpPr>
              <p:cNvPr id="282" name="Rectangle 281">
                <a:extLst>
                  <a:ext uri="{FF2B5EF4-FFF2-40B4-BE49-F238E27FC236}">
                    <a16:creationId xmlns:a16="http://schemas.microsoft.com/office/drawing/2014/main" id="{1A35D96C-EE0A-4956-84FA-263DCA243612}"/>
                  </a:ext>
                </a:extLst>
              </p:cNvPr>
              <p:cNvSpPr/>
              <p:nvPr/>
            </p:nvSpPr>
            <p:spPr>
              <a:xfrm>
                <a:off x="1743364" y="2125636"/>
                <a:ext cx="3867265" cy="860496"/>
              </a:xfrm>
              <a:prstGeom prst="rect">
                <a:avLst/>
              </a:prstGeom>
              <a:solidFill>
                <a:srgbClr val="00B0F0"/>
              </a:solidFill>
              <a:ln>
                <a:noFill/>
              </a:ln>
              <a:effectLst>
                <a:softEdge rad="63500"/>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b="1" dirty="0">
                  <a:solidFill>
                    <a:schemeClr val="bg1"/>
                  </a:solidFill>
                  <a:latin typeface="Felix Titling" panose="04060505060202020A04" pitchFamily="82" charset="0"/>
                  <a:cs typeface="Arial" panose="020B0604020202020204" pitchFamily="34" charset="0"/>
                </a:endParaRPr>
              </a:p>
            </p:txBody>
          </p:sp>
          <p:sp>
            <p:nvSpPr>
              <p:cNvPr id="283" name="제목 1">
                <a:extLst>
                  <a:ext uri="{FF2B5EF4-FFF2-40B4-BE49-F238E27FC236}">
                    <a16:creationId xmlns:a16="http://schemas.microsoft.com/office/drawing/2014/main" id="{7B455B82-0EE2-47A4-8AD8-EAAA844962BE}"/>
                  </a:ext>
                </a:extLst>
              </p:cNvPr>
              <p:cNvSpPr txBox="1">
                <a:spLocks/>
              </p:cNvSpPr>
              <p:nvPr/>
            </p:nvSpPr>
            <p:spPr>
              <a:xfrm>
                <a:off x="2586759" y="2286920"/>
                <a:ext cx="2698237" cy="5756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r>
                  <a:rPr lang="en-US" sz="2400" b="1" dirty="0">
                    <a:solidFill>
                      <a:schemeClr val="bg1"/>
                    </a:solidFill>
                    <a:latin typeface="HK Grotesk Bold" panose="020B0604020202020204" charset="0"/>
                    <a:cs typeface="Arial" panose="020B0604020202020204" pitchFamily="34" charset="0"/>
                  </a:rPr>
                  <a:t>H</a:t>
                </a:r>
              </a:p>
            </p:txBody>
          </p:sp>
        </p:grpSp>
      </p:grpSp>
      <p:grpSp>
        <p:nvGrpSpPr>
          <p:cNvPr id="301" name="Group 300">
            <a:extLst>
              <a:ext uri="{FF2B5EF4-FFF2-40B4-BE49-F238E27FC236}">
                <a16:creationId xmlns:a16="http://schemas.microsoft.com/office/drawing/2014/main" id="{C47CC756-3131-4718-BCFC-CED57960495A}"/>
              </a:ext>
            </a:extLst>
          </p:cNvPr>
          <p:cNvGrpSpPr/>
          <p:nvPr/>
        </p:nvGrpSpPr>
        <p:grpSpPr>
          <a:xfrm>
            <a:off x="5032617" y="2035180"/>
            <a:ext cx="2549369" cy="3794711"/>
            <a:chOff x="1529596" y="596669"/>
            <a:chExt cx="2765982" cy="6340757"/>
          </a:xfrm>
        </p:grpSpPr>
        <p:sp>
          <p:nvSpPr>
            <p:cNvPr id="302" name="Rectangle 301">
              <a:extLst>
                <a:ext uri="{FF2B5EF4-FFF2-40B4-BE49-F238E27FC236}">
                  <a16:creationId xmlns:a16="http://schemas.microsoft.com/office/drawing/2014/main" id="{5F3155BA-F1D8-41DF-934C-AB1EDE21F0D3}"/>
                </a:ext>
              </a:extLst>
            </p:cNvPr>
            <p:cNvSpPr/>
            <p:nvPr/>
          </p:nvSpPr>
          <p:spPr>
            <a:xfrm>
              <a:off x="1529596" y="596669"/>
              <a:ext cx="2765982" cy="6340757"/>
            </a:xfrm>
            <a:prstGeom prst="rect">
              <a:avLst/>
            </a:prstGeom>
            <a:solidFill>
              <a:srgbClr val="A80E83"/>
            </a:solidFill>
            <a:ln>
              <a:noFill/>
            </a:ln>
            <a:effectLst>
              <a:softEdge rad="127000"/>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400" dirty="0">
                <a:solidFill>
                  <a:schemeClr val="bg1"/>
                </a:solidFill>
              </a:endParaRPr>
            </a:p>
          </p:txBody>
        </p:sp>
        <p:sp>
          <p:nvSpPr>
            <p:cNvPr id="303" name="제목 1">
              <a:extLst>
                <a:ext uri="{FF2B5EF4-FFF2-40B4-BE49-F238E27FC236}">
                  <a16:creationId xmlns:a16="http://schemas.microsoft.com/office/drawing/2014/main" id="{CF093F3E-A3C8-447B-B5DF-2F43475B8091}"/>
                </a:ext>
              </a:extLst>
            </p:cNvPr>
            <p:cNvSpPr txBox="1">
              <a:spLocks/>
            </p:cNvSpPr>
            <p:nvPr/>
          </p:nvSpPr>
          <p:spPr>
            <a:xfrm>
              <a:off x="1896753" y="3238693"/>
              <a:ext cx="2033178" cy="11808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solidFill>
                    <a:schemeClr val="bg1"/>
                  </a:solidFill>
                  <a:latin typeface="HK Grotesk Bold" panose="020B0604020202020204" charset="0"/>
                </a:rPr>
                <a:t>PQC</a:t>
              </a:r>
            </a:p>
          </p:txBody>
        </p:sp>
      </p:grpSp>
      <p:sp>
        <p:nvSpPr>
          <p:cNvPr id="310" name="TextBox 309">
            <a:extLst>
              <a:ext uri="{FF2B5EF4-FFF2-40B4-BE49-F238E27FC236}">
                <a16:creationId xmlns:a16="http://schemas.microsoft.com/office/drawing/2014/main" id="{935CA8B1-13C8-4D6F-9523-B930005A4A02}"/>
              </a:ext>
            </a:extLst>
          </p:cNvPr>
          <p:cNvSpPr txBox="1"/>
          <p:nvPr/>
        </p:nvSpPr>
        <p:spPr>
          <a:xfrm>
            <a:off x="873792" y="6852752"/>
            <a:ext cx="2682421" cy="369332"/>
          </a:xfrm>
          <a:prstGeom prst="rect">
            <a:avLst/>
          </a:prstGeom>
          <a:noFill/>
        </p:spPr>
        <p:txBody>
          <a:bodyPr wrap="square">
            <a:spAutoFit/>
          </a:bodyPr>
          <a:lstStyle/>
          <a:p>
            <a:r>
              <a:rPr lang="en-US" dirty="0">
                <a:latin typeface="Roboto Light" panose="02000000000000000000"/>
              </a:rPr>
              <a:t>arXiv:1905.10876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300"/>
                                        <p:tgtEl>
                                          <p:spTgt spid="10"/>
                                        </p:tgtEl>
                                      </p:cBhvr>
                                    </p:animEffect>
                                  </p:childTnLst>
                                </p:cTn>
                              </p:par>
                              <p:par>
                                <p:cTn id="8" presetID="22" presetClass="entr" presetSubtype="8" fill="hold" nodeType="withEffect">
                                  <p:stCondLst>
                                    <p:cond delay="10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300"/>
                                        <p:tgtEl>
                                          <p:spTgt spid="11"/>
                                        </p:tgtEl>
                                      </p:cBhvr>
                                    </p:animEffect>
                                  </p:childTnLst>
                                </p:cTn>
                              </p:par>
                              <p:par>
                                <p:cTn id="11" presetID="22" presetClass="entr" presetSubtype="8" fill="hold" nodeType="withEffect">
                                  <p:stCondLst>
                                    <p:cond delay="200"/>
                                  </p:stCondLst>
                                  <p:childTnLst>
                                    <p:set>
                                      <p:cBhvr>
                                        <p:cTn id="12" dur="1" fill="hold">
                                          <p:stCondLst>
                                            <p:cond delay="0"/>
                                          </p:stCondLst>
                                        </p:cTn>
                                        <p:tgtEl>
                                          <p:spTgt spid="35"/>
                                        </p:tgtEl>
                                        <p:attrNameLst>
                                          <p:attrName>style.visibility</p:attrName>
                                        </p:attrNameLst>
                                      </p:cBhvr>
                                      <p:to>
                                        <p:strVal val="visible"/>
                                      </p:to>
                                    </p:set>
                                    <p:animEffect transition="in" filter="wipe(left)">
                                      <p:cBhvr>
                                        <p:cTn id="13" dur="300"/>
                                        <p:tgtEl>
                                          <p:spTgt spid="35"/>
                                        </p:tgtEl>
                                      </p:cBhvr>
                                    </p:animEffect>
                                  </p:childTnLst>
                                </p:cTn>
                              </p:par>
                              <p:par>
                                <p:cTn id="14" presetID="22" presetClass="entr" presetSubtype="8" fill="hold" nodeType="withEffect">
                                  <p:stCondLst>
                                    <p:cond delay="300"/>
                                  </p:stCondLst>
                                  <p:childTnLst>
                                    <p:set>
                                      <p:cBhvr>
                                        <p:cTn id="15" dur="1" fill="hold">
                                          <p:stCondLst>
                                            <p:cond delay="0"/>
                                          </p:stCondLst>
                                        </p:cTn>
                                        <p:tgtEl>
                                          <p:spTgt spid="36"/>
                                        </p:tgtEl>
                                        <p:attrNameLst>
                                          <p:attrName>style.visibility</p:attrName>
                                        </p:attrNameLst>
                                      </p:cBhvr>
                                      <p:to>
                                        <p:strVal val="visible"/>
                                      </p:to>
                                    </p:set>
                                    <p:animEffect transition="in" filter="wipe(left)">
                                      <p:cBhvr>
                                        <p:cTn id="16" dur="300"/>
                                        <p:tgtEl>
                                          <p:spTgt spid="36"/>
                                        </p:tgtEl>
                                      </p:cBhvr>
                                    </p:animEffect>
                                  </p:childTnLst>
                                </p:cTn>
                              </p:par>
                              <p:par>
                                <p:cTn id="17" presetID="22" presetClass="entr" presetSubtype="8" fill="hold" nodeType="withEffect">
                                  <p:stCondLst>
                                    <p:cond delay="500"/>
                                  </p:stCondLst>
                                  <p:childTnLst>
                                    <p:set>
                                      <p:cBhvr>
                                        <p:cTn id="18" dur="1" fill="hold">
                                          <p:stCondLst>
                                            <p:cond delay="0"/>
                                          </p:stCondLst>
                                        </p:cTn>
                                        <p:tgtEl>
                                          <p:spTgt spid="139"/>
                                        </p:tgtEl>
                                        <p:attrNameLst>
                                          <p:attrName>style.visibility</p:attrName>
                                        </p:attrNameLst>
                                      </p:cBhvr>
                                      <p:to>
                                        <p:strVal val="visible"/>
                                      </p:to>
                                    </p:set>
                                    <p:animEffect transition="in" filter="wipe(left)">
                                      <p:cBhvr>
                                        <p:cTn id="19" dur="300"/>
                                        <p:tgtEl>
                                          <p:spTgt spid="139"/>
                                        </p:tgtEl>
                                      </p:cBhvr>
                                    </p:animEffect>
                                  </p:childTnLst>
                                </p:cTn>
                              </p:par>
                              <p:par>
                                <p:cTn id="20" presetID="22" presetClass="entr" presetSubtype="1" fill="hold" nodeType="withEffect">
                                  <p:stCondLst>
                                    <p:cond delay="500"/>
                                  </p:stCondLst>
                                  <p:childTnLst>
                                    <p:set>
                                      <p:cBhvr>
                                        <p:cTn id="21" dur="1" fill="hold">
                                          <p:stCondLst>
                                            <p:cond delay="0"/>
                                          </p:stCondLst>
                                        </p:cTn>
                                        <p:tgtEl>
                                          <p:spTgt spid="62"/>
                                        </p:tgtEl>
                                        <p:attrNameLst>
                                          <p:attrName>style.visibility</p:attrName>
                                        </p:attrNameLst>
                                      </p:cBhvr>
                                      <p:to>
                                        <p:strVal val="visible"/>
                                      </p:to>
                                    </p:set>
                                    <p:animEffect transition="in" filter="wipe(up)">
                                      <p:cBhvr>
                                        <p:cTn id="22" dur="700"/>
                                        <p:tgtEl>
                                          <p:spTgt spid="62"/>
                                        </p:tgtEl>
                                      </p:cBhvr>
                                    </p:animEffect>
                                  </p:childTnLst>
                                </p:cTn>
                              </p:par>
                              <p:par>
                                <p:cTn id="23" presetID="22" presetClass="entr" presetSubtype="8" fill="hold" nodeType="withEffect">
                                  <p:stCondLst>
                                    <p:cond delay="600"/>
                                  </p:stCondLst>
                                  <p:childTnLst>
                                    <p:set>
                                      <p:cBhvr>
                                        <p:cTn id="24" dur="1" fill="hold">
                                          <p:stCondLst>
                                            <p:cond delay="0"/>
                                          </p:stCondLst>
                                        </p:cTn>
                                        <p:tgtEl>
                                          <p:spTgt spid="140"/>
                                        </p:tgtEl>
                                        <p:attrNameLst>
                                          <p:attrName>style.visibility</p:attrName>
                                        </p:attrNameLst>
                                      </p:cBhvr>
                                      <p:to>
                                        <p:strVal val="visible"/>
                                      </p:to>
                                    </p:set>
                                    <p:animEffect transition="in" filter="wipe(left)">
                                      <p:cBhvr>
                                        <p:cTn id="25" dur="300"/>
                                        <p:tgtEl>
                                          <p:spTgt spid="140"/>
                                        </p:tgtEl>
                                      </p:cBhvr>
                                    </p:animEffect>
                                  </p:childTnLst>
                                </p:cTn>
                              </p:par>
                              <p:par>
                                <p:cTn id="26" presetID="22" presetClass="entr" presetSubtype="8" fill="hold" nodeType="withEffect">
                                  <p:stCondLst>
                                    <p:cond delay="700"/>
                                  </p:stCondLst>
                                  <p:childTnLst>
                                    <p:set>
                                      <p:cBhvr>
                                        <p:cTn id="27" dur="1" fill="hold">
                                          <p:stCondLst>
                                            <p:cond delay="0"/>
                                          </p:stCondLst>
                                        </p:cTn>
                                        <p:tgtEl>
                                          <p:spTgt spid="141"/>
                                        </p:tgtEl>
                                        <p:attrNameLst>
                                          <p:attrName>style.visibility</p:attrName>
                                        </p:attrNameLst>
                                      </p:cBhvr>
                                      <p:to>
                                        <p:strVal val="visible"/>
                                      </p:to>
                                    </p:set>
                                    <p:animEffect transition="in" filter="wipe(left)">
                                      <p:cBhvr>
                                        <p:cTn id="28" dur="300"/>
                                        <p:tgtEl>
                                          <p:spTgt spid="141"/>
                                        </p:tgtEl>
                                      </p:cBhvr>
                                    </p:animEffect>
                                  </p:childTnLst>
                                </p:cTn>
                              </p:par>
                              <p:par>
                                <p:cTn id="29" presetID="22" presetClass="entr" presetSubtype="8" fill="hold" nodeType="withEffect">
                                  <p:stCondLst>
                                    <p:cond delay="700"/>
                                  </p:stCondLst>
                                  <p:childTnLst>
                                    <p:set>
                                      <p:cBhvr>
                                        <p:cTn id="30" dur="1" fill="hold">
                                          <p:stCondLst>
                                            <p:cond delay="0"/>
                                          </p:stCondLst>
                                        </p:cTn>
                                        <p:tgtEl>
                                          <p:spTgt spid="60"/>
                                        </p:tgtEl>
                                        <p:attrNameLst>
                                          <p:attrName>style.visibility</p:attrName>
                                        </p:attrNameLst>
                                      </p:cBhvr>
                                      <p:to>
                                        <p:strVal val="visible"/>
                                      </p:to>
                                    </p:set>
                                    <p:animEffect transition="in" filter="wipe(left)">
                                      <p:cBhvr>
                                        <p:cTn id="31" dur="500"/>
                                        <p:tgtEl>
                                          <p:spTgt spid="60"/>
                                        </p:tgtEl>
                                      </p:cBhvr>
                                    </p:animEffect>
                                  </p:childTnLst>
                                </p:cTn>
                              </p:par>
                            </p:childTnLst>
                          </p:cTn>
                        </p:par>
                        <p:par>
                          <p:cTn id="32" fill="hold">
                            <p:stCondLst>
                              <p:cond delay="1200"/>
                            </p:stCondLst>
                            <p:childTnLst>
                              <p:par>
                                <p:cTn id="33" presetID="22" presetClass="entr" presetSubtype="8" fill="hold" nodeType="afterEffect">
                                  <p:stCondLst>
                                    <p:cond delay="0"/>
                                  </p:stCondLst>
                                  <p:childTnLst>
                                    <p:set>
                                      <p:cBhvr>
                                        <p:cTn id="34" dur="1" fill="hold">
                                          <p:stCondLst>
                                            <p:cond delay="0"/>
                                          </p:stCondLst>
                                        </p:cTn>
                                        <p:tgtEl>
                                          <p:spTgt spid="142"/>
                                        </p:tgtEl>
                                        <p:attrNameLst>
                                          <p:attrName>style.visibility</p:attrName>
                                        </p:attrNameLst>
                                      </p:cBhvr>
                                      <p:to>
                                        <p:strVal val="visible"/>
                                      </p:to>
                                    </p:set>
                                    <p:animEffect transition="in" filter="wipe(left)">
                                      <p:cBhvr>
                                        <p:cTn id="35" dur="300"/>
                                        <p:tgtEl>
                                          <p:spTgt spid="142"/>
                                        </p:tgtEl>
                                      </p:cBhvr>
                                    </p:animEffect>
                                  </p:childTnLst>
                                </p:cTn>
                              </p:par>
                              <p:par>
                                <p:cTn id="36" presetID="22" presetClass="entr" presetSubtype="1" fill="hold" nodeType="withEffect">
                                  <p:stCondLst>
                                    <p:cond delay="0"/>
                                  </p:stCondLst>
                                  <p:childTnLst>
                                    <p:set>
                                      <p:cBhvr>
                                        <p:cTn id="37" dur="1" fill="hold">
                                          <p:stCondLst>
                                            <p:cond delay="0"/>
                                          </p:stCondLst>
                                        </p:cTn>
                                        <p:tgtEl>
                                          <p:spTgt spid="63"/>
                                        </p:tgtEl>
                                        <p:attrNameLst>
                                          <p:attrName>style.visibility</p:attrName>
                                        </p:attrNameLst>
                                      </p:cBhvr>
                                      <p:to>
                                        <p:strVal val="visible"/>
                                      </p:to>
                                    </p:set>
                                    <p:animEffect transition="in" filter="wipe(up)">
                                      <p:cBhvr>
                                        <p:cTn id="38" dur="500"/>
                                        <p:tgtEl>
                                          <p:spTgt spid="63"/>
                                        </p:tgtEl>
                                      </p:cBhvr>
                                    </p:animEffect>
                                  </p:childTnLst>
                                </p:cTn>
                              </p:par>
                              <p:par>
                                <p:cTn id="39" presetID="22" presetClass="entr" presetSubtype="8" fill="hold" grpId="0" nodeType="withEffect">
                                  <p:stCondLst>
                                    <p:cond delay="100"/>
                                  </p:stCondLst>
                                  <p:childTnLst>
                                    <p:set>
                                      <p:cBhvr>
                                        <p:cTn id="40" dur="1" fill="hold">
                                          <p:stCondLst>
                                            <p:cond delay="0"/>
                                          </p:stCondLst>
                                        </p:cTn>
                                        <p:tgtEl>
                                          <p:spTgt spid="27"/>
                                        </p:tgtEl>
                                        <p:attrNameLst>
                                          <p:attrName>style.visibility</p:attrName>
                                        </p:attrNameLst>
                                      </p:cBhvr>
                                      <p:to>
                                        <p:strVal val="visible"/>
                                      </p:to>
                                    </p:set>
                                    <p:animEffect transition="in" filter="wipe(left)">
                                      <p:cBhvr>
                                        <p:cTn id="41" dur="300"/>
                                        <p:tgtEl>
                                          <p:spTgt spid="27"/>
                                        </p:tgtEl>
                                      </p:cBhvr>
                                    </p:animEffect>
                                  </p:childTnLst>
                                </p:cTn>
                              </p:par>
                              <p:par>
                                <p:cTn id="42" presetID="22" presetClass="entr" presetSubtype="8" fill="hold" grpId="0" nodeType="withEffect">
                                  <p:stCondLst>
                                    <p:cond delay="100"/>
                                  </p:stCondLst>
                                  <p:childTnLst>
                                    <p:set>
                                      <p:cBhvr>
                                        <p:cTn id="43" dur="1" fill="hold">
                                          <p:stCondLst>
                                            <p:cond delay="0"/>
                                          </p:stCondLst>
                                        </p:cTn>
                                        <p:tgtEl>
                                          <p:spTgt spid="28"/>
                                        </p:tgtEl>
                                        <p:attrNameLst>
                                          <p:attrName>style.visibility</p:attrName>
                                        </p:attrNameLst>
                                      </p:cBhvr>
                                      <p:to>
                                        <p:strVal val="visible"/>
                                      </p:to>
                                    </p:set>
                                    <p:animEffect transition="in" filter="wipe(left)">
                                      <p:cBhvr>
                                        <p:cTn id="44" dur="300"/>
                                        <p:tgtEl>
                                          <p:spTgt spid="28"/>
                                        </p:tgtEl>
                                      </p:cBhvr>
                                    </p:animEffect>
                                  </p:childTnLst>
                                </p:cTn>
                              </p:par>
                              <p:par>
                                <p:cTn id="45" presetID="22" presetClass="entr" presetSubtype="8" fill="hold" nodeType="withEffect">
                                  <p:stCondLst>
                                    <p:cond delay="0"/>
                                  </p:stCondLst>
                                  <p:childTnLst>
                                    <p:set>
                                      <p:cBhvr>
                                        <p:cTn id="46" dur="1" fill="hold">
                                          <p:stCondLst>
                                            <p:cond delay="0"/>
                                          </p:stCondLst>
                                        </p:cTn>
                                        <p:tgtEl>
                                          <p:spTgt spid="59"/>
                                        </p:tgtEl>
                                        <p:attrNameLst>
                                          <p:attrName>style.visibility</p:attrName>
                                        </p:attrNameLst>
                                      </p:cBhvr>
                                      <p:to>
                                        <p:strVal val="visible"/>
                                      </p:to>
                                    </p:set>
                                    <p:animEffect transition="in" filter="wipe(left)">
                                      <p:cBhvr>
                                        <p:cTn id="47" dur="500"/>
                                        <p:tgtEl>
                                          <p:spTgt spid="59"/>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xit" presetSubtype="32" fill="hold" nodeType="clickEffect">
                                  <p:stCondLst>
                                    <p:cond delay="0"/>
                                  </p:stCondLst>
                                  <p:childTnLst>
                                    <p:anim calcmode="lin" valueType="num">
                                      <p:cBhvr>
                                        <p:cTn id="51" dur="500"/>
                                        <p:tgtEl>
                                          <p:spTgt spid="10"/>
                                        </p:tgtEl>
                                        <p:attrNameLst>
                                          <p:attrName>ppt_w</p:attrName>
                                        </p:attrNameLst>
                                      </p:cBhvr>
                                      <p:tavLst>
                                        <p:tav tm="0">
                                          <p:val>
                                            <p:strVal val="ppt_w"/>
                                          </p:val>
                                        </p:tav>
                                        <p:tav tm="100000">
                                          <p:val>
                                            <p:fltVal val="0"/>
                                          </p:val>
                                        </p:tav>
                                      </p:tavLst>
                                    </p:anim>
                                    <p:anim calcmode="lin" valueType="num">
                                      <p:cBhvr>
                                        <p:cTn id="52" dur="500"/>
                                        <p:tgtEl>
                                          <p:spTgt spid="10"/>
                                        </p:tgtEl>
                                        <p:attrNameLst>
                                          <p:attrName>ppt_h</p:attrName>
                                        </p:attrNameLst>
                                      </p:cBhvr>
                                      <p:tavLst>
                                        <p:tav tm="0">
                                          <p:val>
                                            <p:strVal val="ppt_h"/>
                                          </p:val>
                                        </p:tav>
                                        <p:tav tm="100000">
                                          <p:val>
                                            <p:fltVal val="0"/>
                                          </p:val>
                                        </p:tav>
                                      </p:tavLst>
                                    </p:anim>
                                    <p:animEffect transition="out" filter="fade">
                                      <p:cBhvr>
                                        <p:cTn id="53" dur="500"/>
                                        <p:tgtEl>
                                          <p:spTgt spid="10"/>
                                        </p:tgtEl>
                                      </p:cBhvr>
                                    </p:animEffect>
                                    <p:set>
                                      <p:cBhvr>
                                        <p:cTn id="54" dur="1" fill="hold">
                                          <p:stCondLst>
                                            <p:cond delay="499"/>
                                          </p:stCondLst>
                                        </p:cTn>
                                        <p:tgtEl>
                                          <p:spTgt spid="10"/>
                                        </p:tgtEl>
                                        <p:attrNameLst>
                                          <p:attrName>style.visibility</p:attrName>
                                        </p:attrNameLst>
                                      </p:cBhvr>
                                      <p:to>
                                        <p:strVal val="hidden"/>
                                      </p:to>
                                    </p:set>
                                  </p:childTnLst>
                                </p:cTn>
                              </p:par>
                              <p:par>
                                <p:cTn id="55" presetID="53" presetClass="exit" presetSubtype="32" fill="hold" nodeType="withEffect">
                                  <p:stCondLst>
                                    <p:cond delay="0"/>
                                  </p:stCondLst>
                                  <p:childTnLst>
                                    <p:anim calcmode="lin" valueType="num">
                                      <p:cBhvr>
                                        <p:cTn id="56" dur="500"/>
                                        <p:tgtEl>
                                          <p:spTgt spid="11"/>
                                        </p:tgtEl>
                                        <p:attrNameLst>
                                          <p:attrName>ppt_w</p:attrName>
                                        </p:attrNameLst>
                                      </p:cBhvr>
                                      <p:tavLst>
                                        <p:tav tm="0">
                                          <p:val>
                                            <p:strVal val="ppt_w"/>
                                          </p:val>
                                        </p:tav>
                                        <p:tav tm="100000">
                                          <p:val>
                                            <p:fltVal val="0"/>
                                          </p:val>
                                        </p:tav>
                                      </p:tavLst>
                                    </p:anim>
                                    <p:anim calcmode="lin" valueType="num">
                                      <p:cBhvr>
                                        <p:cTn id="57" dur="500"/>
                                        <p:tgtEl>
                                          <p:spTgt spid="11"/>
                                        </p:tgtEl>
                                        <p:attrNameLst>
                                          <p:attrName>ppt_h</p:attrName>
                                        </p:attrNameLst>
                                      </p:cBhvr>
                                      <p:tavLst>
                                        <p:tav tm="0">
                                          <p:val>
                                            <p:strVal val="ppt_h"/>
                                          </p:val>
                                        </p:tav>
                                        <p:tav tm="100000">
                                          <p:val>
                                            <p:fltVal val="0"/>
                                          </p:val>
                                        </p:tav>
                                      </p:tavLst>
                                    </p:anim>
                                    <p:animEffect transition="out" filter="fade">
                                      <p:cBhvr>
                                        <p:cTn id="58" dur="500"/>
                                        <p:tgtEl>
                                          <p:spTgt spid="11"/>
                                        </p:tgtEl>
                                      </p:cBhvr>
                                    </p:animEffect>
                                    <p:set>
                                      <p:cBhvr>
                                        <p:cTn id="59" dur="1" fill="hold">
                                          <p:stCondLst>
                                            <p:cond delay="499"/>
                                          </p:stCondLst>
                                        </p:cTn>
                                        <p:tgtEl>
                                          <p:spTgt spid="11"/>
                                        </p:tgtEl>
                                        <p:attrNameLst>
                                          <p:attrName>style.visibility</p:attrName>
                                        </p:attrNameLst>
                                      </p:cBhvr>
                                      <p:to>
                                        <p:strVal val="hidden"/>
                                      </p:to>
                                    </p:set>
                                  </p:childTnLst>
                                </p:cTn>
                              </p:par>
                              <p:par>
                                <p:cTn id="60" presetID="53" presetClass="exit" presetSubtype="32" fill="hold" nodeType="withEffect">
                                  <p:stCondLst>
                                    <p:cond delay="0"/>
                                  </p:stCondLst>
                                  <p:childTnLst>
                                    <p:anim calcmode="lin" valueType="num">
                                      <p:cBhvr>
                                        <p:cTn id="61" dur="500"/>
                                        <p:tgtEl>
                                          <p:spTgt spid="35"/>
                                        </p:tgtEl>
                                        <p:attrNameLst>
                                          <p:attrName>ppt_w</p:attrName>
                                        </p:attrNameLst>
                                      </p:cBhvr>
                                      <p:tavLst>
                                        <p:tav tm="0">
                                          <p:val>
                                            <p:strVal val="ppt_w"/>
                                          </p:val>
                                        </p:tav>
                                        <p:tav tm="100000">
                                          <p:val>
                                            <p:fltVal val="0"/>
                                          </p:val>
                                        </p:tav>
                                      </p:tavLst>
                                    </p:anim>
                                    <p:anim calcmode="lin" valueType="num">
                                      <p:cBhvr>
                                        <p:cTn id="62" dur="500"/>
                                        <p:tgtEl>
                                          <p:spTgt spid="35"/>
                                        </p:tgtEl>
                                        <p:attrNameLst>
                                          <p:attrName>ppt_h</p:attrName>
                                        </p:attrNameLst>
                                      </p:cBhvr>
                                      <p:tavLst>
                                        <p:tav tm="0">
                                          <p:val>
                                            <p:strVal val="ppt_h"/>
                                          </p:val>
                                        </p:tav>
                                        <p:tav tm="100000">
                                          <p:val>
                                            <p:fltVal val="0"/>
                                          </p:val>
                                        </p:tav>
                                      </p:tavLst>
                                    </p:anim>
                                    <p:animEffect transition="out" filter="fade">
                                      <p:cBhvr>
                                        <p:cTn id="63" dur="500"/>
                                        <p:tgtEl>
                                          <p:spTgt spid="35"/>
                                        </p:tgtEl>
                                      </p:cBhvr>
                                    </p:animEffect>
                                    <p:set>
                                      <p:cBhvr>
                                        <p:cTn id="64" dur="1" fill="hold">
                                          <p:stCondLst>
                                            <p:cond delay="499"/>
                                          </p:stCondLst>
                                        </p:cTn>
                                        <p:tgtEl>
                                          <p:spTgt spid="35"/>
                                        </p:tgtEl>
                                        <p:attrNameLst>
                                          <p:attrName>style.visibility</p:attrName>
                                        </p:attrNameLst>
                                      </p:cBhvr>
                                      <p:to>
                                        <p:strVal val="hidden"/>
                                      </p:to>
                                    </p:set>
                                  </p:childTnLst>
                                </p:cTn>
                              </p:par>
                              <p:par>
                                <p:cTn id="65" presetID="53" presetClass="exit" presetSubtype="32" fill="hold" nodeType="withEffect">
                                  <p:stCondLst>
                                    <p:cond delay="0"/>
                                  </p:stCondLst>
                                  <p:childTnLst>
                                    <p:anim calcmode="lin" valueType="num">
                                      <p:cBhvr>
                                        <p:cTn id="66" dur="500"/>
                                        <p:tgtEl>
                                          <p:spTgt spid="36"/>
                                        </p:tgtEl>
                                        <p:attrNameLst>
                                          <p:attrName>ppt_w</p:attrName>
                                        </p:attrNameLst>
                                      </p:cBhvr>
                                      <p:tavLst>
                                        <p:tav tm="0">
                                          <p:val>
                                            <p:strVal val="ppt_w"/>
                                          </p:val>
                                        </p:tav>
                                        <p:tav tm="100000">
                                          <p:val>
                                            <p:fltVal val="0"/>
                                          </p:val>
                                        </p:tav>
                                      </p:tavLst>
                                    </p:anim>
                                    <p:anim calcmode="lin" valueType="num">
                                      <p:cBhvr>
                                        <p:cTn id="67" dur="500"/>
                                        <p:tgtEl>
                                          <p:spTgt spid="36"/>
                                        </p:tgtEl>
                                        <p:attrNameLst>
                                          <p:attrName>ppt_h</p:attrName>
                                        </p:attrNameLst>
                                      </p:cBhvr>
                                      <p:tavLst>
                                        <p:tav tm="0">
                                          <p:val>
                                            <p:strVal val="ppt_h"/>
                                          </p:val>
                                        </p:tav>
                                        <p:tav tm="100000">
                                          <p:val>
                                            <p:fltVal val="0"/>
                                          </p:val>
                                        </p:tav>
                                      </p:tavLst>
                                    </p:anim>
                                    <p:animEffect transition="out" filter="fade">
                                      <p:cBhvr>
                                        <p:cTn id="68" dur="500"/>
                                        <p:tgtEl>
                                          <p:spTgt spid="36"/>
                                        </p:tgtEl>
                                      </p:cBhvr>
                                    </p:animEffect>
                                    <p:set>
                                      <p:cBhvr>
                                        <p:cTn id="69" dur="1" fill="hold">
                                          <p:stCondLst>
                                            <p:cond delay="499"/>
                                          </p:stCondLst>
                                        </p:cTn>
                                        <p:tgtEl>
                                          <p:spTgt spid="36"/>
                                        </p:tgtEl>
                                        <p:attrNameLst>
                                          <p:attrName>style.visibility</p:attrName>
                                        </p:attrNameLst>
                                      </p:cBhvr>
                                      <p:to>
                                        <p:strVal val="hidden"/>
                                      </p:to>
                                    </p:set>
                                  </p:childTnLst>
                                </p:cTn>
                              </p:par>
                              <p:par>
                                <p:cTn id="70" presetID="53" presetClass="exit" presetSubtype="32" fill="hold" nodeType="withEffect">
                                  <p:stCondLst>
                                    <p:cond delay="0"/>
                                  </p:stCondLst>
                                  <p:childTnLst>
                                    <p:anim calcmode="lin" valueType="num">
                                      <p:cBhvr>
                                        <p:cTn id="71" dur="500"/>
                                        <p:tgtEl>
                                          <p:spTgt spid="139"/>
                                        </p:tgtEl>
                                        <p:attrNameLst>
                                          <p:attrName>ppt_w</p:attrName>
                                        </p:attrNameLst>
                                      </p:cBhvr>
                                      <p:tavLst>
                                        <p:tav tm="0">
                                          <p:val>
                                            <p:strVal val="ppt_w"/>
                                          </p:val>
                                        </p:tav>
                                        <p:tav tm="100000">
                                          <p:val>
                                            <p:fltVal val="0"/>
                                          </p:val>
                                        </p:tav>
                                      </p:tavLst>
                                    </p:anim>
                                    <p:anim calcmode="lin" valueType="num">
                                      <p:cBhvr>
                                        <p:cTn id="72" dur="500"/>
                                        <p:tgtEl>
                                          <p:spTgt spid="139"/>
                                        </p:tgtEl>
                                        <p:attrNameLst>
                                          <p:attrName>ppt_h</p:attrName>
                                        </p:attrNameLst>
                                      </p:cBhvr>
                                      <p:tavLst>
                                        <p:tav tm="0">
                                          <p:val>
                                            <p:strVal val="ppt_h"/>
                                          </p:val>
                                        </p:tav>
                                        <p:tav tm="100000">
                                          <p:val>
                                            <p:fltVal val="0"/>
                                          </p:val>
                                        </p:tav>
                                      </p:tavLst>
                                    </p:anim>
                                    <p:animEffect transition="out" filter="fade">
                                      <p:cBhvr>
                                        <p:cTn id="73" dur="500"/>
                                        <p:tgtEl>
                                          <p:spTgt spid="139"/>
                                        </p:tgtEl>
                                      </p:cBhvr>
                                    </p:animEffect>
                                    <p:set>
                                      <p:cBhvr>
                                        <p:cTn id="74" dur="1" fill="hold">
                                          <p:stCondLst>
                                            <p:cond delay="499"/>
                                          </p:stCondLst>
                                        </p:cTn>
                                        <p:tgtEl>
                                          <p:spTgt spid="139"/>
                                        </p:tgtEl>
                                        <p:attrNameLst>
                                          <p:attrName>style.visibility</p:attrName>
                                        </p:attrNameLst>
                                      </p:cBhvr>
                                      <p:to>
                                        <p:strVal val="hidden"/>
                                      </p:to>
                                    </p:set>
                                  </p:childTnLst>
                                </p:cTn>
                              </p:par>
                              <p:par>
                                <p:cTn id="75" presetID="53" presetClass="exit" presetSubtype="32" fill="hold" nodeType="withEffect">
                                  <p:stCondLst>
                                    <p:cond delay="0"/>
                                  </p:stCondLst>
                                  <p:childTnLst>
                                    <p:anim calcmode="lin" valueType="num">
                                      <p:cBhvr>
                                        <p:cTn id="76" dur="500"/>
                                        <p:tgtEl>
                                          <p:spTgt spid="62"/>
                                        </p:tgtEl>
                                        <p:attrNameLst>
                                          <p:attrName>ppt_w</p:attrName>
                                        </p:attrNameLst>
                                      </p:cBhvr>
                                      <p:tavLst>
                                        <p:tav tm="0">
                                          <p:val>
                                            <p:strVal val="ppt_w"/>
                                          </p:val>
                                        </p:tav>
                                        <p:tav tm="100000">
                                          <p:val>
                                            <p:fltVal val="0"/>
                                          </p:val>
                                        </p:tav>
                                      </p:tavLst>
                                    </p:anim>
                                    <p:anim calcmode="lin" valueType="num">
                                      <p:cBhvr>
                                        <p:cTn id="77" dur="500"/>
                                        <p:tgtEl>
                                          <p:spTgt spid="62"/>
                                        </p:tgtEl>
                                        <p:attrNameLst>
                                          <p:attrName>ppt_h</p:attrName>
                                        </p:attrNameLst>
                                      </p:cBhvr>
                                      <p:tavLst>
                                        <p:tav tm="0">
                                          <p:val>
                                            <p:strVal val="ppt_h"/>
                                          </p:val>
                                        </p:tav>
                                        <p:tav tm="100000">
                                          <p:val>
                                            <p:fltVal val="0"/>
                                          </p:val>
                                        </p:tav>
                                      </p:tavLst>
                                    </p:anim>
                                    <p:animEffect transition="out" filter="fade">
                                      <p:cBhvr>
                                        <p:cTn id="78" dur="500"/>
                                        <p:tgtEl>
                                          <p:spTgt spid="62"/>
                                        </p:tgtEl>
                                      </p:cBhvr>
                                    </p:animEffect>
                                    <p:set>
                                      <p:cBhvr>
                                        <p:cTn id="79" dur="1" fill="hold">
                                          <p:stCondLst>
                                            <p:cond delay="499"/>
                                          </p:stCondLst>
                                        </p:cTn>
                                        <p:tgtEl>
                                          <p:spTgt spid="62"/>
                                        </p:tgtEl>
                                        <p:attrNameLst>
                                          <p:attrName>style.visibility</p:attrName>
                                        </p:attrNameLst>
                                      </p:cBhvr>
                                      <p:to>
                                        <p:strVal val="hidden"/>
                                      </p:to>
                                    </p:set>
                                  </p:childTnLst>
                                </p:cTn>
                              </p:par>
                              <p:par>
                                <p:cTn id="80" presetID="53" presetClass="exit" presetSubtype="32" fill="hold" nodeType="withEffect">
                                  <p:stCondLst>
                                    <p:cond delay="0"/>
                                  </p:stCondLst>
                                  <p:childTnLst>
                                    <p:anim calcmode="lin" valueType="num">
                                      <p:cBhvr>
                                        <p:cTn id="81" dur="500"/>
                                        <p:tgtEl>
                                          <p:spTgt spid="140"/>
                                        </p:tgtEl>
                                        <p:attrNameLst>
                                          <p:attrName>ppt_w</p:attrName>
                                        </p:attrNameLst>
                                      </p:cBhvr>
                                      <p:tavLst>
                                        <p:tav tm="0">
                                          <p:val>
                                            <p:strVal val="ppt_w"/>
                                          </p:val>
                                        </p:tav>
                                        <p:tav tm="100000">
                                          <p:val>
                                            <p:fltVal val="0"/>
                                          </p:val>
                                        </p:tav>
                                      </p:tavLst>
                                    </p:anim>
                                    <p:anim calcmode="lin" valueType="num">
                                      <p:cBhvr>
                                        <p:cTn id="82" dur="500"/>
                                        <p:tgtEl>
                                          <p:spTgt spid="140"/>
                                        </p:tgtEl>
                                        <p:attrNameLst>
                                          <p:attrName>ppt_h</p:attrName>
                                        </p:attrNameLst>
                                      </p:cBhvr>
                                      <p:tavLst>
                                        <p:tav tm="0">
                                          <p:val>
                                            <p:strVal val="ppt_h"/>
                                          </p:val>
                                        </p:tav>
                                        <p:tav tm="100000">
                                          <p:val>
                                            <p:fltVal val="0"/>
                                          </p:val>
                                        </p:tav>
                                      </p:tavLst>
                                    </p:anim>
                                    <p:animEffect transition="out" filter="fade">
                                      <p:cBhvr>
                                        <p:cTn id="83" dur="500"/>
                                        <p:tgtEl>
                                          <p:spTgt spid="140"/>
                                        </p:tgtEl>
                                      </p:cBhvr>
                                    </p:animEffect>
                                    <p:set>
                                      <p:cBhvr>
                                        <p:cTn id="84" dur="1" fill="hold">
                                          <p:stCondLst>
                                            <p:cond delay="499"/>
                                          </p:stCondLst>
                                        </p:cTn>
                                        <p:tgtEl>
                                          <p:spTgt spid="140"/>
                                        </p:tgtEl>
                                        <p:attrNameLst>
                                          <p:attrName>style.visibility</p:attrName>
                                        </p:attrNameLst>
                                      </p:cBhvr>
                                      <p:to>
                                        <p:strVal val="hidden"/>
                                      </p:to>
                                    </p:set>
                                  </p:childTnLst>
                                </p:cTn>
                              </p:par>
                              <p:par>
                                <p:cTn id="85" presetID="53" presetClass="exit" presetSubtype="32" fill="hold" nodeType="withEffect">
                                  <p:stCondLst>
                                    <p:cond delay="0"/>
                                  </p:stCondLst>
                                  <p:childTnLst>
                                    <p:anim calcmode="lin" valueType="num">
                                      <p:cBhvr>
                                        <p:cTn id="86" dur="500"/>
                                        <p:tgtEl>
                                          <p:spTgt spid="141"/>
                                        </p:tgtEl>
                                        <p:attrNameLst>
                                          <p:attrName>ppt_w</p:attrName>
                                        </p:attrNameLst>
                                      </p:cBhvr>
                                      <p:tavLst>
                                        <p:tav tm="0">
                                          <p:val>
                                            <p:strVal val="ppt_w"/>
                                          </p:val>
                                        </p:tav>
                                        <p:tav tm="100000">
                                          <p:val>
                                            <p:fltVal val="0"/>
                                          </p:val>
                                        </p:tav>
                                      </p:tavLst>
                                    </p:anim>
                                    <p:anim calcmode="lin" valueType="num">
                                      <p:cBhvr>
                                        <p:cTn id="87" dur="500"/>
                                        <p:tgtEl>
                                          <p:spTgt spid="141"/>
                                        </p:tgtEl>
                                        <p:attrNameLst>
                                          <p:attrName>ppt_h</p:attrName>
                                        </p:attrNameLst>
                                      </p:cBhvr>
                                      <p:tavLst>
                                        <p:tav tm="0">
                                          <p:val>
                                            <p:strVal val="ppt_h"/>
                                          </p:val>
                                        </p:tav>
                                        <p:tav tm="100000">
                                          <p:val>
                                            <p:fltVal val="0"/>
                                          </p:val>
                                        </p:tav>
                                      </p:tavLst>
                                    </p:anim>
                                    <p:animEffect transition="out" filter="fade">
                                      <p:cBhvr>
                                        <p:cTn id="88" dur="500"/>
                                        <p:tgtEl>
                                          <p:spTgt spid="141"/>
                                        </p:tgtEl>
                                      </p:cBhvr>
                                    </p:animEffect>
                                    <p:set>
                                      <p:cBhvr>
                                        <p:cTn id="89" dur="1" fill="hold">
                                          <p:stCondLst>
                                            <p:cond delay="499"/>
                                          </p:stCondLst>
                                        </p:cTn>
                                        <p:tgtEl>
                                          <p:spTgt spid="141"/>
                                        </p:tgtEl>
                                        <p:attrNameLst>
                                          <p:attrName>style.visibility</p:attrName>
                                        </p:attrNameLst>
                                      </p:cBhvr>
                                      <p:to>
                                        <p:strVal val="hidden"/>
                                      </p:to>
                                    </p:set>
                                  </p:childTnLst>
                                </p:cTn>
                              </p:par>
                              <p:par>
                                <p:cTn id="90" presetID="53" presetClass="exit" presetSubtype="32" fill="hold" nodeType="withEffect">
                                  <p:stCondLst>
                                    <p:cond delay="0"/>
                                  </p:stCondLst>
                                  <p:childTnLst>
                                    <p:anim calcmode="lin" valueType="num">
                                      <p:cBhvr>
                                        <p:cTn id="91" dur="500"/>
                                        <p:tgtEl>
                                          <p:spTgt spid="60"/>
                                        </p:tgtEl>
                                        <p:attrNameLst>
                                          <p:attrName>ppt_w</p:attrName>
                                        </p:attrNameLst>
                                      </p:cBhvr>
                                      <p:tavLst>
                                        <p:tav tm="0">
                                          <p:val>
                                            <p:strVal val="ppt_w"/>
                                          </p:val>
                                        </p:tav>
                                        <p:tav tm="100000">
                                          <p:val>
                                            <p:fltVal val="0"/>
                                          </p:val>
                                        </p:tav>
                                      </p:tavLst>
                                    </p:anim>
                                    <p:anim calcmode="lin" valueType="num">
                                      <p:cBhvr>
                                        <p:cTn id="92" dur="500"/>
                                        <p:tgtEl>
                                          <p:spTgt spid="60"/>
                                        </p:tgtEl>
                                        <p:attrNameLst>
                                          <p:attrName>ppt_h</p:attrName>
                                        </p:attrNameLst>
                                      </p:cBhvr>
                                      <p:tavLst>
                                        <p:tav tm="0">
                                          <p:val>
                                            <p:strVal val="ppt_h"/>
                                          </p:val>
                                        </p:tav>
                                        <p:tav tm="100000">
                                          <p:val>
                                            <p:fltVal val="0"/>
                                          </p:val>
                                        </p:tav>
                                      </p:tavLst>
                                    </p:anim>
                                    <p:animEffect transition="out" filter="fade">
                                      <p:cBhvr>
                                        <p:cTn id="93" dur="500"/>
                                        <p:tgtEl>
                                          <p:spTgt spid="60"/>
                                        </p:tgtEl>
                                      </p:cBhvr>
                                    </p:animEffect>
                                    <p:set>
                                      <p:cBhvr>
                                        <p:cTn id="94" dur="1" fill="hold">
                                          <p:stCondLst>
                                            <p:cond delay="499"/>
                                          </p:stCondLst>
                                        </p:cTn>
                                        <p:tgtEl>
                                          <p:spTgt spid="60"/>
                                        </p:tgtEl>
                                        <p:attrNameLst>
                                          <p:attrName>style.visibility</p:attrName>
                                        </p:attrNameLst>
                                      </p:cBhvr>
                                      <p:to>
                                        <p:strVal val="hidden"/>
                                      </p:to>
                                    </p:set>
                                  </p:childTnLst>
                                </p:cTn>
                              </p:par>
                              <p:par>
                                <p:cTn id="95" presetID="53" presetClass="exit" presetSubtype="32" fill="hold" nodeType="withEffect">
                                  <p:stCondLst>
                                    <p:cond delay="0"/>
                                  </p:stCondLst>
                                  <p:childTnLst>
                                    <p:anim calcmode="lin" valueType="num">
                                      <p:cBhvr>
                                        <p:cTn id="96" dur="500"/>
                                        <p:tgtEl>
                                          <p:spTgt spid="142"/>
                                        </p:tgtEl>
                                        <p:attrNameLst>
                                          <p:attrName>ppt_w</p:attrName>
                                        </p:attrNameLst>
                                      </p:cBhvr>
                                      <p:tavLst>
                                        <p:tav tm="0">
                                          <p:val>
                                            <p:strVal val="ppt_w"/>
                                          </p:val>
                                        </p:tav>
                                        <p:tav tm="100000">
                                          <p:val>
                                            <p:fltVal val="0"/>
                                          </p:val>
                                        </p:tav>
                                      </p:tavLst>
                                    </p:anim>
                                    <p:anim calcmode="lin" valueType="num">
                                      <p:cBhvr>
                                        <p:cTn id="97" dur="500"/>
                                        <p:tgtEl>
                                          <p:spTgt spid="142"/>
                                        </p:tgtEl>
                                        <p:attrNameLst>
                                          <p:attrName>ppt_h</p:attrName>
                                        </p:attrNameLst>
                                      </p:cBhvr>
                                      <p:tavLst>
                                        <p:tav tm="0">
                                          <p:val>
                                            <p:strVal val="ppt_h"/>
                                          </p:val>
                                        </p:tav>
                                        <p:tav tm="100000">
                                          <p:val>
                                            <p:fltVal val="0"/>
                                          </p:val>
                                        </p:tav>
                                      </p:tavLst>
                                    </p:anim>
                                    <p:animEffect transition="out" filter="fade">
                                      <p:cBhvr>
                                        <p:cTn id="98" dur="500"/>
                                        <p:tgtEl>
                                          <p:spTgt spid="142"/>
                                        </p:tgtEl>
                                      </p:cBhvr>
                                    </p:animEffect>
                                    <p:set>
                                      <p:cBhvr>
                                        <p:cTn id="99" dur="1" fill="hold">
                                          <p:stCondLst>
                                            <p:cond delay="499"/>
                                          </p:stCondLst>
                                        </p:cTn>
                                        <p:tgtEl>
                                          <p:spTgt spid="142"/>
                                        </p:tgtEl>
                                        <p:attrNameLst>
                                          <p:attrName>style.visibility</p:attrName>
                                        </p:attrNameLst>
                                      </p:cBhvr>
                                      <p:to>
                                        <p:strVal val="hidden"/>
                                      </p:to>
                                    </p:set>
                                  </p:childTnLst>
                                </p:cTn>
                              </p:par>
                              <p:par>
                                <p:cTn id="100" presetID="53" presetClass="exit" presetSubtype="32" fill="hold" nodeType="withEffect">
                                  <p:stCondLst>
                                    <p:cond delay="0"/>
                                  </p:stCondLst>
                                  <p:childTnLst>
                                    <p:anim calcmode="lin" valueType="num">
                                      <p:cBhvr>
                                        <p:cTn id="101" dur="500"/>
                                        <p:tgtEl>
                                          <p:spTgt spid="63"/>
                                        </p:tgtEl>
                                        <p:attrNameLst>
                                          <p:attrName>ppt_w</p:attrName>
                                        </p:attrNameLst>
                                      </p:cBhvr>
                                      <p:tavLst>
                                        <p:tav tm="0">
                                          <p:val>
                                            <p:strVal val="ppt_w"/>
                                          </p:val>
                                        </p:tav>
                                        <p:tav tm="100000">
                                          <p:val>
                                            <p:fltVal val="0"/>
                                          </p:val>
                                        </p:tav>
                                      </p:tavLst>
                                    </p:anim>
                                    <p:anim calcmode="lin" valueType="num">
                                      <p:cBhvr>
                                        <p:cTn id="102" dur="500"/>
                                        <p:tgtEl>
                                          <p:spTgt spid="63"/>
                                        </p:tgtEl>
                                        <p:attrNameLst>
                                          <p:attrName>ppt_h</p:attrName>
                                        </p:attrNameLst>
                                      </p:cBhvr>
                                      <p:tavLst>
                                        <p:tav tm="0">
                                          <p:val>
                                            <p:strVal val="ppt_h"/>
                                          </p:val>
                                        </p:tav>
                                        <p:tav tm="100000">
                                          <p:val>
                                            <p:fltVal val="0"/>
                                          </p:val>
                                        </p:tav>
                                      </p:tavLst>
                                    </p:anim>
                                    <p:animEffect transition="out" filter="fade">
                                      <p:cBhvr>
                                        <p:cTn id="103" dur="500"/>
                                        <p:tgtEl>
                                          <p:spTgt spid="63"/>
                                        </p:tgtEl>
                                      </p:cBhvr>
                                    </p:animEffect>
                                    <p:set>
                                      <p:cBhvr>
                                        <p:cTn id="104" dur="1" fill="hold">
                                          <p:stCondLst>
                                            <p:cond delay="499"/>
                                          </p:stCondLst>
                                        </p:cTn>
                                        <p:tgtEl>
                                          <p:spTgt spid="63"/>
                                        </p:tgtEl>
                                        <p:attrNameLst>
                                          <p:attrName>style.visibility</p:attrName>
                                        </p:attrNameLst>
                                      </p:cBhvr>
                                      <p:to>
                                        <p:strVal val="hidden"/>
                                      </p:to>
                                    </p:set>
                                  </p:childTnLst>
                                </p:cTn>
                              </p:par>
                              <p:par>
                                <p:cTn id="105" presetID="53" presetClass="exit" presetSubtype="32" fill="hold" grpId="1" nodeType="withEffect">
                                  <p:stCondLst>
                                    <p:cond delay="0"/>
                                  </p:stCondLst>
                                  <p:childTnLst>
                                    <p:anim calcmode="lin" valueType="num">
                                      <p:cBhvr>
                                        <p:cTn id="106" dur="500"/>
                                        <p:tgtEl>
                                          <p:spTgt spid="27"/>
                                        </p:tgtEl>
                                        <p:attrNameLst>
                                          <p:attrName>ppt_w</p:attrName>
                                        </p:attrNameLst>
                                      </p:cBhvr>
                                      <p:tavLst>
                                        <p:tav tm="0">
                                          <p:val>
                                            <p:strVal val="ppt_w"/>
                                          </p:val>
                                        </p:tav>
                                        <p:tav tm="100000">
                                          <p:val>
                                            <p:fltVal val="0"/>
                                          </p:val>
                                        </p:tav>
                                      </p:tavLst>
                                    </p:anim>
                                    <p:anim calcmode="lin" valueType="num">
                                      <p:cBhvr>
                                        <p:cTn id="107" dur="500"/>
                                        <p:tgtEl>
                                          <p:spTgt spid="27"/>
                                        </p:tgtEl>
                                        <p:attrNameLst>
                                          <p:attrName>ppt_h</p:attrName>
                                        </p:attrNameLst>
                                      </p:cBhvr>
                                      <p:tavLst>
                                        <p:tav tm="0">
                                          <p:val>
                                            <p:strVal val="ppt_h"/>
                                          </p:val>
                                        </p:tav>
                                        <p:tav tm="100000">
                                          <p:val>
                                            <p:fltVal val="0"/>
                                          </p:val>
                                        </p:tav>
                                      </p:tavLst>
                                    </p:anim>
                                    <p:animEffect transition="out" filter="fade">
                                      <p:cBhvr>
                                        <p:cTn id="108" dur="500"/>
                                        <p:tgtEl>
                                          <p:spTgt spid="27"/>
                                        </p:tgtEl>
                                      </p:cBhvr>
                                    </p:animEffect>
                                    <p:set>
                                      <p:cBhvr>
                                        <p:cTn id="109" dur="1" fill="hold">
                                          <p:stCondLst>
                                            <p:cond delay="499"/>
                                          </p:stCondLst>
                                        </p:cTn>
                                        <p:tgtEl>
                                          <p:spTgt spid="27"/>
                                        </p:tgtEl>
                                        <p:attrNameLst>
                                          <p:attrName>style.visibility</p:attrName>
                                        </p:attrNameLst>
                                      </p:cBhvr>
                                      <p:to>
                                        <p:strVal val="hidden"/>
                                      </p:to>
                                    </p:set>
                                  </p:childTnLst>
                                </p:cTn>
                              </p:par>
                              <p:par>
                                <p:cTn id="110" presetID="53" presetClass="exit" presetSubtype="32" fill="hold" grpId="1" nodeType="withEffect">
                                  <p:stCondLst>
                                    <p:cond delay="0"/>
                                  </p:stCondLst>
                                  <p:childTnLst>
                                    <p:anim calcmode="lin" valueType="num">
                                      <p:cBhvr>
                                        <p:cTn id="111" dur="500"/>
                                        <p:tgtEl>
                                          <p:spTgt spid="28"/>
                                        </p:tgtEl>
                                        <p:attrNameLst>
                                          <p:attrName>ppt_w</p:attrName>
                                        </p:attrNameLst>
                                      </p:cBhvr>
                                      <p:tavLst>
                                        <p:tav tm="0">
                                          <p:val>
                                            <p:strVal val="ppt_w"/>
                                          </p:val>
                                        </p:tav>
                                        <p:tav tm="100000">
                                          <p:val>
                                            <p:fltVal val="0"/>
                                          </p:val>
                                        </p:tav>
                                      </p:tavLst>
                                    </p:anim>
                                    <p:anim calcmode="lin" valueType="num">
                                      <p:cBhvr>
                                        <p:cTn id="112" dur="500"/>
                                        <p:tgtEl>
                                          <p:spTgt spid="28"/>
                                        </p:tgtEl>
                                        <p:attrNameLst>
                                          <p:attrName>ppt_h</p:attrName>
                                        </p:attrNameLst>
                                      </p:cBhvr>
                                      <p:tavLst>
                                        <p:tav tm="0">
                                          <p:val>
                                            <p:strVal val="ppt_h"/>
                                          </p:val>
                                        </p:tav>
                                        <p:tav tm="100000">
                                          <p:val>
                                            <p:fltVal val="0"/>
                                          </p:val>
                                        </p:tav>
                                      </p:tavLst>
                                    </p:anim>
                                    <p:animEffect transition="out" filter="fade">
                                      <p:cBhvr>
                                        <p:cTn id="113" dur="500"/>
                                        <p:tgtEl>
                                          <p:spTgt spid="28"/>
                                        </p:tgtEl>
                                      </p:cBhvr>
                                    </p:animEffect>
                                    <p:set>
                                      <p:cBhvr>
                                        <p:cTn id="114" dur="1" fill="hold">
                                          <p:stCondLst>
                                            <p:cond delay="499"/>
                                          </p:stCondLst>
                                        </p:cTn>
                                        <p:tgtEl>
                                          <p:spTgt spid="28"/>
                                        </p:tgtEl>
                                        <p:attrNameLst>
                                          <p:attrName>style.visibility</p:attrName>
                                        </p:attrNameLst>
                                      </p:cBhvr>
                                      <p:to>
                                        <p:strVal val="hidden"/>
                                      </p:to>
                                    </p:set>
                                  </p:childTnLst>
                                </p:cTn>
                              </p:par>
                              <p:par>
                                <p:cTn id="115" presetID="53" presetClass="exit" presetSubtype="32" fill="hold" nodeType="withEffect">
                                  <p:stCondLst>
                                    <p:cond delay="0"/>
                                  </p:stCondLst>
                                  <p:childTnLst>
                                    <p:anim calcmode="lin" valueType="num">
                                      <p:cBhvr>
                                        <p:cTn id="116" dur="500"/>
                                        <p:tgtEl>
                                          <p:spTgt spid="59"/>
                                        </p:tgtEl>
                                        <p:attrNameLst>
                                          <p:attrName>ppt_w</p:attrName>
                                        </p:attrNameLst>
                                      </p:cBhvr>
                                      <p:tavLst>
                                        <p:tav tm="0">
                                          <p:val>
                                            <p:strVal val="ppt_w"/>
                                          </p:val>
                                        </p:tav>
                                        <p:tav tm="100000">
                                          <p:val>
                                            <p:fltVal val="0"/>
                                          </p:val>
                                        </p:tav>
                                      </p:tavLst>
                                    </p:anim>
                                    <p:anim calcmode="lin" valueType="num">
                                      <p:cBhvr>
                                        <p:cTn id="117" dur="500"/>
                                        <p:tgtEl>
                                          <p:spTgt spid="59"/>
                                        </p:tgtEl>
                                        <p:attrNameLst>
                                          <p:attrName>ppt_h</p:attrName>
                                        </p:attrNameLst>
                                      </p:cBhvr>
                                      <p:tavLst>
                                        <p:tav tm="0">
                                          <p:val>
                                            <p:strVal val="ppt_h"/>
                                          </p:val>
                                        </p:tav>
                                        <p:tav tm="100000">
                                          <p:val>
                                            <p:fltVal val="0"/>
                                          </p:val>
                                        </p:tav>
                                      </p:tavLst>
                                    </p:anim>
                                    <p:animEffect transition="out" filter="fade">
                                      <p:cBhvr>
                                        <p:cTn id="118" dur="500"/>
                                        <p:tgtEl>
                                          <p:spTgt spid="59"/>
                                        </p:tgtEl>
                                      </p:cBhvr>
                                    </p:animEffect>
                                    <p:set>
                                      <p:cBhvr>
                                        <p:cTn id="119" dur="1" fill="hold">
                                          <p:stCondLst>
                                            <p:cond delay="499"/>
                                          </p:stCondLst>
                                        </p:cTn>
                                        <p:tgtEl>
                                          <p:spTgt spid="59"/>
                                        </p:tgtEl>
                                        <p:attrNameLst>
                                          <p:attrName>style.visibility</p:attrName>
                                        </p:attrNameLst>
                                      </p:cBhvr>
                                      <p:to>
                                        <p:strVal val="hidden"/>
                                      </p:to>
                                    </p:set>
                                  </p:childTnLst>
                                </p:cTn>
                              </p:par>
                              <p:par>
                                <p:cTn id="120" presetID="10" presetClass="entr" presetSubtype="0" fill="hold" nodeType="withEffect">
                                  <p:stCondLst>
                                    <p:cond delay="0"/>
                                  </p:stCondLst>
                                  <p:childTnLst>
                                    <p:set>
                                      <p:cBhvr>
                                        <p:cTn id="121" dur="1" fill="hold">
                                          <p:stCondLst>
                                            <p:cond delay="0"/>
                                          </p:stCondLst>
                                        </p:cTn>
                                        <p:tgtEl>
                                          <p:spTgt spid="261"/>
                                        </p:tgtEl>
                                        <p:attrNameLst>
                                          <p:attrName>style.visibility</p:attrName>
                                        </p:attrNameLst>
                                      </p:cBhvr>
                                      <p:to>
                                        <p:strVal val="visible"/>
                                      </p:to>
                                    </p:set>
                                    <p:animEffect transition="in" filter="fade">
                                      <p:cBhvr>
                                        <p:cTn id="122" dur="500"/>
                                        <p:tgtEl>
                                          <p:spTgt spid="261"/>
                                        </p:tgtEl>
                                      </p:cBhvr>
                                    </p:animEffect>
                                  </p:childTnLst>
                                </p:cTn>
                              </p:par>
                              <p:par>
                                <p:cTn id="123" presetID="10" presetClass="entr" presetSubtype="0" fill="hold" nodeType="withEffect">
                                  <p:stCondLst>
                                    <p:cond delay="0"/>
                                  </p:stCondLst>
                                  <p:childTnLst>
                                    <p:set>
                                      <p:cBhvr>
                                        <p:cTn id="124" dur="1" fill="hold">
                                          <p:stCondLst>
                                            <p:cond delay="0"/>
                                          </p:stCondLst>
                                        </p:cTn>
                                        <p:tgtEl>
                                          <p:spTgt spid="270"/>
                                        </p:tgtEl>
                                        <p:attrNameLst>
                                          <p:attrName>style.visibility</p:attrName>
                                        </p:attrNameLst>
                                      </p:cBhvr>
                                      <p:to>
                                        <p:strVal val="visible"/>
                                      </p:to>
                                    </p:set>
                                    <p:animEffect transition="in" filter="fade">
                                      <p:cBhvr>
                                        <p:cTn id="125" dur="500"/>
                                        <p:tgtEl>
                                          <p:spTgt spid="270"/>
                                        </p:tgtEl>
                                      </p:cBhvr>
                                    </p:animEffect>
                                  </p:childTnLst>
                                </p:cTn>
                              </p:par>
                              <p:par>
                                <p:cTn id="126" presetID="10" presetClass="entr" presetSubtype="0" fill="hold" nodeType="withEffect">
                                  <p:stCondLst>
                                    <p:cond delay="0"/>
                                  </p:stCondLst>
                                  <p:childTnLst>
                                    <p:set>
                                      <p:cBhvr>
                                        <p:cTn id="127" dur="1" fill="hold">
                                          <p:stCondLst>
                                            <p:cond delay="0"/>
                                          </p:stCondLst>
                                        </p:cTn>
                                        <p:tgtEl>
                                          <p:spTgt spid="273"/>
                                        </p:tgtEl>
                                        <p:attrNameLst>
                                          <p:attrName>style.visibility</p:attrName>
                                        </p:attrNameLst>
                                      </p:cBhvr>
                                      <p:to>
                                        <p:strVal val="visible"/>
                                      </p:to>
                                    </p:set>
                                    <p:animEffect transition="in" filter="fade">
                                      <p:cBhvr>
                                        <p:cTn id="128" dur="500"/>
                                        <p:tgtEl>
                                          <p:spTgt spid="273"/>
                                        </p:tgtEl>
                                      </p:cBhvr>
                                    </p:animEffect>
                                  </p:childTnLst>
                                </p:cTn>
                              </p:par>
                              <p:par>
                                <p:cTn id="129" presetID="10" presetClass="entr" presetSubtype="0" fill="hold" nodeType="withEffect">
                                  <p:stCondLst>
                                    <p:cond delay="0"/>
                                  </p:stCondLst>
                                  <p:childTnLst>
                                    <p:set>
                                      <p:cBhvr>
                                        <p:cTn id="130" dur="1" fill="hold">
                                          <p:stCondLst>
                                            <p:cond delay="0"/>
                                          </p:stCondLst>
                                        </p:cTn>
                                        <p:tgtEl>
                                          <p:spTgt spid="301"/>
                                        </p:tgtEl>
                                        <p:attrNameLst>
                                          <p:attrName>style.visibility</p:attrName>
                                        </p:attrNameLst>
                                      </p:cBhvr>
                                      <p:to>
                                        <p:strVal val="visible"/>
                                      </p:to>
                                    </p:set>
                                    <p:animEffect transition="in" filter="fade">
                                      <p:cBhvr>
                                        <p:cTn id="131" dur="500"/>
                                        <p:tgtEl>
                                          <p:spTgt spid="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8" grpId="0" animBg="1"/>
      <p:bldP spid="28"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rot="4494633">
            <a:off x="734706" y="4906924"/>
            <a:ext cx="1552782" cy="1471261"/>
          </a:xfrm>
          <a:prstGeom prst="rect">
            <a:avLst/>
          </a:prstGeom>
        </p:spPr>
      </p:pic>
      <p:pic>
        <p:nvPicPr>
          <p:cNvPr id="3" name="Picture 3"/>
          <p:cNvPicPr>
            <a:picLocks noChangeAspect="1"/>
          </p:cNvPicPr>
          <p:nvPr/>
        </p:nvPicPr>
        <p:blipFill>
          <a:blip r:embed="rId4"/>
          <a:srcRect/>
          <a:stretch>
            <a:fillRect/>
          </a:stretch>
        </p:blipFill>
        <p:spPr>
          <a:xfrm>
            <a:off x="-1095310" y="-388589"/>
            <a:ext cx="3423538" cy="3046949"/>
          </a:xfrm>
          <a:prstGeom prst="rect">
            <a:avLst/>
          </a:prstGeom>
        </p:spPr>
      </p:pic>
      <p:pic>
        <p:nvPicPr>
          <p:cNvPr id="4" name="Picture 4"/>
          <p:cNvPicPr>
            <a:picLocks noChangeAspect="1"/>
          </p:cNvPicPr>
          <p:nvPr/>
        </p:nvPicPr>
        <p:blipFill>
          <a:blip r:embed="rId5"/>
          <a:srcRect/>
          <a:stretch>
            <a:fillRect/>
          </a:stretch>
        </p:blipFill>
        <p:spPr>
          <a:xfrm rot="380713">
            <a:off x="1469445" y="1985895"/>
            <a:ext cx="3496375" cy="3343409"/>
          </a:xfrm>
          <a:prstGeom prst="rect">
            <a:avLst/>
          </a:prstGeom>
        </p:spPr>
      </p:pic>
      <p:sp>
        <p:nvSpPr>
          <p:cNvPr id="5" name="TextBox 5"/>
          <p:cNvSpPr txBox="1"/>
          <p:nvPr/>
        </p:nvSpPr>
        <p:spPr>
          <a:xfrm>
            <a:off x="4780204" y="5821614"/>
            <a:ext cx="4241876" cy="762066"/>
          </a:xfrm>
          <a:prstGeom prst="rect">
            <a:avLst/>
          </a:prstGeom>
        </p:spPr>
        <p:txBody>
          <a:bodyPr lIns="0" tIns="0" rIns="0" bIns="0" rtlCol="0" anchor="t">
            <a:spAutoFit/>
          </a:bodyPr>
          <a:lstStyle/>
          <a:p>
            <a:pPr algn="r">
              <a:lnSpc>
                <a:spcPts val="5900"/>
              </a:lnSpc>
            </a:pPr>
            <a:r>
              <a:rPr lang="en-US" sz="5000">
                <a:solidFill>
                  <a:srgbClr val="FFFFFF"/>
                </a:solidFill>
                <a:latin typeface="HK Grotesk Bold"/>
              </a:rPr>
              <a:t>Use Case</a:t>
            </a:r>
          </a:p>
        </p:txBody>
      </p:sp>
      <p:sp>
        <p:nvSpPr>
          <p:cNvPr id="6" name="TextBox 6"/>
          <p:cNvSpPr txBox="1"/>
          <p:nvPr/>
        </p:nvSpPr>
        <p:spPr>
          <a:xfrm>
            <a:off x="7691703" y="731520"/>
            <a:ext cx="1330377" cy="685822"/>
          </a:xfrm>
          <a:prstGeom prst="rect">
            <a:avLst/>
          </a:prstGeom>
        </p:spPr>
        <p:txBody>
          <a:bodyPr lIns="0" tIns="0" rIns="0" bIns="0" rtlCol="0" anchor="t">
            <a:spAutoFit/>
          </a:bodyPr>
          <a:lstStyle/>
          <a:p>
            <a:pPr marL="0" lvl="0" indent="0" algn="r">
              <a:lnSpc>
                <a:spcPts val="5309"/>
              </a:lnSpc>
              <a:spcBef>
                <a:spcPct val="0"/>
              </a:spcBef>
            </a:pPr>
            <a:r>
              <a:rPr lang="en-US" sz="4500" u="none" dirty="0">
                <a:solidFill>
                  <a:srgbClr val="FFFFFF">
                    <a:alpha val="60000"/>
                  </a:srgbClr>
                </a:solidFill>
                <a:latin typeface="HK Grotesk Bold"/>
              </a:rPr>
              <a:t>09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3"/>
                                        </p:tgtEl>
                                      </p:cBhvr>
                                      <p:by x="105000" y="105000"/>
                                    </p:animScale>
                                  </p:childTnLst>
                                </p:cTn>
                              </p:par>
                              <p:par>
                                <p:cTn id="7" presetID="6" presetClass="emph" presetSubtype="0" fill="hold" nodeType="withEffect">
                                  <p:stCondLst>
                                    <p:cond delay="0"/>
                                  </p:stCondLst>
                                  <p:childTnLst>
                                    <p:animScale>
                                      <p:cBhvr>
                                        <p:cTn id="8" dur="2000" fill="hold"/>
                                        <p:tgtEl>
                                          <p:spTgt spid="4"/>
                                        </p:tgtEl>
                                      </p:cBhvr>
                                      <p:by x="105000" y="105000"/>
                                    </p:animScale>
                                  </p:childTnLst>
                                </p:cTn>
                              </p:par>
                              <p:par>
                                <p:cTn id="9" presetID="6" presetClass="emph" presetSubtype="0" fill="hold" nodeType="withEffect">
                                  <p:stCondLst>
                                    <p:cond delay="0"/>
                                  </p:stCondLst>
                                  <p:childTnLst>
                                    <p:animScale>
                                      <p:cBhvr>
                                        <p:cTn id="10" dur="2000" fill="hold"/>
                                        <p:tgtEl>
                                          <p:spTgt spid="2"/>
                                        </p:tgtEl>
                                      </p:cBhvr>
                                      <p:by x="105000" y="105000"/>
                                    </p:animScale>
                                  </p:childTnLst>
                                </p:cTn>
                              </p:par>
                              <p:par>
                                <p:cTn id="11" presetID="8" presetClass="emph" presetSubtype="0" fill="hold" nodeType="withEffect">
                                  <p:stCondLst>
                                    <p:cond delay="0"/>
                                  </p:stCondLst>
                                  <p:childTnLst>
                                    <p:animRot by="300000">
                                      <p:cBhvr>
                                        <p:cTn id="12" dur="2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519</TotalTime>
  <Words>992</Words>
  <Application>Microsoft Office PowerPoint</Application>
  <PresentationFormat>Custom</PresentationFormat>
  <Paragraphs>214</Paragraphs>
  <Slides>17</Slides>
  <Notes>13</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17</vt:i4>
      </vt:variant>
    </vt:vector>
  </HeadingPairs>
  <TitlesOfParts>
    <vt:vector size="36" baseType="lpstr">
      <vt:lpstr>Montserrat Extra-Bold</vt:lpstr>
      <vt:lpstr>Verdana Pro Cond SemiBold</vt:lpstr>
      <vt:lpstr>Montserrat Classic</vt:lpstr>
      <vt:lpstr>Muli Regular</vt:lpstr>
      <vt:lpstr>Open Sans</vt:lpstr>
      <vt:lpstr>Montserrat Extra-Light Bold Italics</vt:lpstr>
      <vt:lpstr>Arial</vt:lpstr>
      <vt:lpstr>Cambria Math</vt:lpstr>
      <vt:lpstr>Roboto Light</vt:lpstr>
      <vt:lpstr>Arimo</vt:lpstr>
      <vt:lpstr>Muli Bold</vt:lpstr>
      <vt:lpstr>HK Grotesk Medium</vt:lpstr>
      <vt:lpstr>Montserrat Light Italics</vt:lpstr>
      <vt:lpstr>Calibri</vt:lpstr>
      <vt:lpstr>Montserrat Light</vt:lpstr>
      <vt:lpstr>Felix Titling</vt:lpstr>
      <vt:lpstr>Assistant Regular</vt:lpstr>
      <vt:lpstr>HK Grotesk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1QPoint</dc:title>
  <dc:creator>Saesun Kim</dc:creator>
  <cp:lastModifiedBy>Kim, Saesun</cp:lastModifiedBy>
  <cp:revision>15</cp:revision>
  <dcterms:created xsi:type="dcterms:W3CDTF">2006-08-16T00:00:00Z</dcterms:created>
  <dcterms:modified xsi:type="dcterms:W3CDTF">2021-07-28T15:51:23Z</dcterms:modified>
  <dc:identifier>DAElc0r7Gcc</dc:identifier>
</cp:coreProperties>
</file>